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5" Type="http://schemas.openxmlformats.org/officeDocument/2006/relationships/slide" Target="slides/slide20.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0" name="Shape 90"/>
        <p:cNvGrpSpPr/>
        <p:nvPr/>
      </p:nvGrpSpPr>
      <p:grpSpPr>
        <a:xfrm>
          <a:off x="0" y="0"/>
          <a:ext cx="0" cy="0"/>
          <a:chOff x="0" y="0"/>
          <a:chExt cx="0" cy="0"/>
        </a:xfrm>
      </p:grpSpPr>
      <p:sp>
        <p:nvSpPr>
          <p:cNvPr id="91" name="Google Shape;9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2" name="Google Shape;9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sz="1100"/>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3" name="Shape 143"/>
        <p:cNvGrpSpPr/>
        <p:nvPr/>
      </p:nvGrpSpPr>
      <p:grpSpPr>
        <a:xfrm>
          <a:off x="0" y="0"/>
          <a:ext cx="0" cy="0"/>
          <a:chOff x="0" y="0"/>
          <a:chExt cx="0" cy="0"/>
        </a:xfrm>
      </p:grpSpPr>
      <p:sp>
        <p:nvSpPr>
          <p:cNvPr id="144" name="Google Shape;144;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5" name="Google Shape;145;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sz="1100"/>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9" name="Shape 149"/>
        <p:cNvGrpSpPr/>
        <p:nvPr/>
      </p:nvGrpSpPr>
      <p:grpSpPr>
        <a:xfrm>
          <a:off x="0" y="0"/>
          <a:ext cx="0" cy="0"/>
          <a:chOff x="0" y="0"/>
          <a:chExt cx="0" cy="0"/>
        </a:xfrm>
      </p:grpSpPr>
      <p:sp>
        <p:nvSpPr>
          <p:cNvPr id="150" name="Google Shape;150;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1" name="Google Shape;151;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sz="1100"/>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5" name="Shape 155"/>
        <p:cNvGrpSpPr/>
        <p:nvPr/>
      </p:nvGrpSpPr>
      <p:grpSpPr>
        <a:xfrm>
          <a:off x="0" y="0"/>
          <a:ext cx="0" cy="0"/>
          <a:chOff x="0" y="0"/>
          <a:chExt cx="0" cy="0"/>
        </a:xfrm>
      </p:grpSpPr>
      <p:sp>
        <p:nvSpPr>
          <p:cNvPr id="156" name="Google Shape;156;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7" name="Google Shape;157;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sz="1100"/>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1" name="Shape 161"/>
        <p:cNvGrpSpPr/>
        <p:nvPr/>
      </p:nvGrpSpPr>
      <p:grpSpPr>
        <a:xfrm>
          <a:off x="0" y="0"/>
          <a:ext cx="0" cy="0"/>
          <a:chOff x="0" y="0"/>
          <a:chExt cx="0" cy="0"/>
        </a:xfrm>
      </p:grpSpPr>
      <p:sp>
        <p:nvSpPr>
          <p:cNvPr id="162" name="Google Shape;162;p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3" name="Google Shape;163;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sz="1100"/>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6" name="Shape 166"/>
        <p:cNvGrpSpPr/>
        <p:nvPr/>
      </p:nvGrpSpPr>
      <p:grpSpPr>
        <a:xfrm>
          <a:off x="0" y="0"/>
          <a:ext cx="0" cy="0"/>
          <a:chOff x="0" y="0"/>
          <a:chExt cx="0" cy="0"/>
        </a:xfrm>
      </p:grpSpPr>
      <p:sp>
        <p:nvSpPr>
          <p:cNvPr id="167" name="Google Shape;167;p1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8" name="Google Shape;168;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sz="1100"/>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2" name="Shape 172"/>
        <p:cNvGrpSpPr/>
        <p:nvPr/>
      </p:nvGrpSpPr>
      <p:grpSpPr>
        <a:xfrm>
          <a:off x="0" y="0"/>
          <a:ext cx="0" cy="0"/>
          <a:chOff x="0" y="0"/>
          <a:chExt cx="0" cy="0"/>
        </a:xfrm>
      </p:grpSpPr>
      <p:sp>
        <p:nvSpPr>
          <p:cNvPr id="173" name="Google Shape;173;p1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4" name="Google Shape;174;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sz="1100"/>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8" name="Shape 178"/>
        <p:cNvGrpSpPr/>
        <p:nvPr/>
      </p:nvGrpSpPr>
      <p:grpSpPr>
        <a:xfrm>
          <a:off x="0" y="0"/>
          <a:ext cx="0" cy="0"/>
          <a:chOff x="0" y="0"/>
          <a:chExt cx="0" cy="0"/>
        </a:xfrm>
      </p:grpSpPr>
      <p:sp>
        <p:nvSpPr>
          <p:cNvPr id="179" name="Google Shape;179;p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0" name="Google Shape;180;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sz="1100"/>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4" name="Shape 184"/>
        <p:cNvGrpSpPr/>
        <p:nvPr/>
      </p:nvGrpSpPr>
      <p:grpSpPr>
        <a:xfrm>
          <a:off x="0" y="0"/>
          <a:ext cx="0" cy="0"/>
          <a:chOff x="0" y="0"/>
          <a:chExt cx="0" cy="0"/>
        </a:xfrm>
      </p:grpSpPr>
      <p:sp>
        <p:nvSpPr>
          <p:cNvPr id="185" name="Google Shape;185;p1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6" name="Google Shape;186;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sz="1100"/>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0" name="Shape 190"/>
        <p:cNvGrpSpPr/>
        <p:nvPr/>
      </p:nvGrpSpPr>
      <p:grpSpPr>
        <a:xfrm>
          <a:off x="0" y="0"/>
          <a:ext cx="0" cy="0"/>
          <a:chOff x="0" y="0"/>
          <a:chExt cx="0" cy="0"/>
        </a:xfrm>
      </p:grpSpPr>
      <p:sp>
        <p:nvSpPr>
          <p:cNvPr id="191" name="Google Shape;191;p1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2" name="Google Shape;192;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sz="1100"/>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6" name="Shape 196"/>
        <p:cNvGrpSpPr/>
        <p:nvPr/>
      </p:nvGrpSpPr>
      <p:grpSpPr>
        <a:xfrm>
          <a:off x="0" y="0"/>
          <a:ext cx="0" cy="0"/>
          <a:chOff x="0" y="0"/>
          <a:chExt cx="0" cy="0"/>
        </a:xfrm>
      </p:grpSpPr>
      <p:sp>
        <p:nvSpPr>
          <p:cNvPr id="197" name="Google Shape;197;p1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8" name="Google Shape;198;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sz="1100"/>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7" name="Shape 97"/>
        <p:cNvGrpSpPr/>
        <p:nvPr/>
      </p:nvGrpSpPr>
      <p:grpSpPr>
        <a:xfrm>
          <a:off x="0" y="0"/>
          <a:ext cx="0" cy="0"/>
          <a:chOff x="0" y="0"/>
          <a:chExt cx="0" cy="0"/>
        </a:xfrm>
      </p:grpSpPr>
      <p:sp>
        <p:nvSpPr>
          <p:cNvPr id="98" name="Google Shape;98;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9" name="Google Shape;99;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sz="1100"/>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2" name="Shape 202"/>
        <p:cNvGrpSpPr/>
        <p:nvPr/>
      </p:nvGrpSpPr>
      <p:grpSpPr>
        <a:xfrm>
          <a:off x="0" y="0"/>
          <a:ext cx="0" cy="0"/>
          <a:chOff x="0" y="0"/>
          <a:chExt cx="0" cy="0"/>
        </a:xfrm>
      </p:grpSpPr>
      <p:sp>
        <p:nvSpPr>
          <p:cNvPr id="203" name="Google Shape;203;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04" name="Google Shape;204;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sz="110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2" name="Shape 102"/>
        <p:cNvGrpSpPr/>
        <p:nvPr/>
      </p:nvGrpSpPr>
      <p:grpSpPr>
        <a:xfrm>
          <a:off x="0" y="0"/>
          <a:ext cx="0" cy="0"/>
          <a:chOff x="0" y="0"/>
          <a:chExt cx="0" cy="0"/>
        </a:xfrm>
      </p:grpSpPr>
      <p:sp>
        <p:nvSpPr>
          <p:cNvPr id="103" name="Google Shape;103;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4" name="Google Shape;104;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sz="110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8" name="Shape 108"/>
        <p:cNvGrpSpPr/>
        <p:nvPr/>
      </p:nvGrpSpPr>
      <p:grpSpPr>
        <a:xfrm>
          <a:off x="0" y="0"/>
          <a:ext cx="0" cy="0"/>
          <a:chOff x="0" y="0"/>
          <a:chExt cx="0" cy="0"/>
        </a:xfrm>
      </p:grpSpPr>
      <p:sp>
        <p:nvSpPr>
          <p:cNvPr id="109" name="Google Shape;109;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0" name="Google Shape;110;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sz="1100"/>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3" name="Shape 113"/>
        <p:cNvGrpSpPr/>
        <p:nvPr/>
      </p:nvGrpSpPr>
      <p:grpSpPr>
        <a:xfrm>
          <a:off x="0" y="0"/>
          <a:ext cx="0" cy="0"/>
          <a:chOff x="0" y="0"/>
          <a:chExt cx="0" cy="0"/>
        </a:xfrm>
      </p:grpSpPr>
      <p:sp>
        <p:nvSpPr>
          <p:cNvPr id="114" name="Google Shape;114;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5" name="Google Shape;115;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sz="1100"/>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9" name="Shape 119"/>
        <p:cNvGrpSpPr/>
        <p:nvPr/>
      </p:nvGrpSpPr>
      <p:grpSpPr>
        <a:xfrm>
          <a:off x="0" y="0"/>
          <a:ext cx="0" cy="0"/>
          <a:chOff x="0" y="0"/>
          <a:chExt cx="0" cy="0"/>
        </a:xfrm>
      </p:grpSpPr>
      <p:sp>
        <p:nvSpPr>
          <p:cNvPr id="120" name="Google Shape;120;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1" name="Google Shape;121;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sz="1100"/>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5" name="Shape 125"/>
        <p:cNvGrpSpPr/>
        <p:nvPr/>
      </p:nvGrpSpPr>
      <p:grpSpPr>
        <a:xfrm>
          <a:off x="0" y="0"/>
          <a:ext cx="0" cy="0"/>
          <a:chOff x="0" y="0"/>
          <a:chExt cx="0" cy="0"/>
        </a:xfrm>
      </p:grpSpPr>
      <p:sp>
        <p:nvSpPr>
          <p:cNvPr id="126" name="Google Shape;126;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7" name="Google Shape;127;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sz="1100"/>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1" name="Shape 131"/>
        <p:cNvGrpSpPr/>
        <p:nvPr/>
      </p:nvGrpSpPr>
      <p:grpSpPr>
        <a:xfrm>
          <a:off x="0" y="0"/>
          <a:ext cx="0" cy="0"/>
          <a:chOff x="0" y="0"/>
          <a:chExt cx="0" cy="0"/>
        </a:xfrm>
      </p:grpSpPr>
      <p:sp>
        <p:nvSpPr>
          <p:cNvPr id="132" name="Google Shape;132;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3" name="Google Shape;133;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sz="1100"/>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7" name="Shape 137"/>
        <p:cNvGrpSpPr/>
        <p:nvPr/>
      </p:nvGrpSpPr>
      <p:grpSpPr>
        <a:xfrm>
          <a:off x="0" y="0"/>
          <a:ext cx="0" cy="0"/>
          <a:chOff x="0" y="0"/>
          <a:chExt cx="0" cy="0"/>
        </a:xfrm>
      </p:grpSpPr>
      <p:sp>
        <p:nvSpPr>
          <p:cNvPr id="138" name="Google Shape;138;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9" name="Google Shape;139;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sz="11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4" name="Shape 14"/>
        <p:cNvGrpSpPr/>
        <p:nvPr/>
      </p:nvGrpSpPr>
      <p:grpSpPr>
        <a:xfrm>
          <a:off x="0" y="0"/>
          <a:ext cx="0" cy="0"/>
          <a:chOff x="0" y="0"/>
          <a:chExt cx="0" cy="0"/>
        </a:xfrm>
      </p:grpSpPr>
      <p:sp>
        <p:nvSpPr>
          <p:cNvPr id="15" name="Google Shape;15;p2"/>
          <p:cNvSpPr txBox="1"/>
          <p:nvPr>
            <p:ph type="ctrTitle"/>
          </p:nvPr>
        </p:nvSpPr>
        <p:spPr>
          <a:xfrm>
            <a:off x="1330818" y="601724"/>
            <a:ext cx="6477805" cy="2190535"/>
          </a:xfrm>
          <a:prstGeom prst="rect">
            <a:avLst/>
          </a:prstGeom>
          <a:noFill/>
          <a:ln>
            <a:noFill/>
          </a:ln>
        </p:spPr>
        <p:txBody>
          <a:bodyPr anchorCtr="0" anchor="b" bIns="0" lIns="91425" spcFirstLastPara="1" rIns="91425" wrap="square" tIns="45700">
            <a:noAutofit/>
          </a:bodyPr>
          <a:lstStyle>
            <a:lvl1pPr lvl="0" algn="ctr">
              <a:lnSpc>
                <a:spcPct val="90000"/>
              </a:lnSpc>
              <a:spcBef>
                <a:spcPts val="0"/>
              </a:spcBef>
              <a:spcAft>
                <a:spcPts val="0"/>
              </a:spcAft>
              <a:buClr>
                <a:schemeClr val="accent1"/>
              </a:buClr>
              <a:buSzPts val="4950"/>
              <a:buFont typeface="Rockwell"/>
              <a:buNone/>
              <a:defRPr sz="495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6" name="Google Shape;16;p2"/>
          <p:cNvSpPr txBox="1"/>
          <p:nvPr>
            <p:ph idx="1" type="subTitle"/>
          </p:nvPr>
        </p:nvSpPr>
        <p:spPr>
          <a:xfrm>
            <a:off x="1330818" y="2793056"/>
            <a:ext cx="6477804" cy="733216"/>
          </a:xfrm>
          <a:prstGeom prst="rect">
            <a:avLst/>
          </a:prstGeom>
          <a:noFill/>
          <a:ln>
            <a:noFill/>
          </a:ln>
        </p:spPr>
        <p:txBody>
          <a:bodyPr anchorCtr="0" anchor="t" bIns="91425" lIns="91425" spcFirstLastPara="1" rIns="91425" wrap="square" tIns="91425">
            <a:noAutofit/>
          </a:bodyPr>
          <a:lstStyle>
            <a:lvl1pPr lvl="0" algn="ctr">
              <a:lnSpc>
                <a:spcPct val="120000"/>
              </a:lnSpc>
              <a:spcBef>
                <a:spcPts val="750"/>
              </a:spcBef>
              <a:spcAft>
                <a:spcPts val="0"/>
              </a:spcAft>
              <a:buSzPts val="1350"/>
              <a:buNone/>
              <a:defRPr b="0" sz="1350" cap="none">
                <a:solidFill>
                  <a:schemeClr val="lt1"/>
                </a:solidFill>
              </a:defRPr>
            </a:lvl1pPr>
            <a:lvl2pPr lvl="1" algn="ctr">
              <a:lnSpc>
                <a:spcPct val="120000"/>
              </a:lnSpc>
              <a:spcBef>
                <a:spcPts val="375"/>
              </a:spcBef>
              <a:spcAft>
                <a:spcPts val="0"/>
              </a:spcAft>
              <a:buSzPts val="1350"/>
              <a:buNone/>
              <a:defRPr sz="1350"/>
            </a:lvl2pPr>
            <a:lvl3pPr lvl="2" algn="ctr">
              <a:lnSpc>
                <a:spcPct val="120000"/>
              </a:lnSpc>
              <a:spcBef>
                <a:spcPts val="375"/>
              </a:spcBef>
              <a:spcAft>
                <a:spcPts val="0"/>
              </a:spcAft>
              <a:buSzPts val="1350"/>
              <a:buNone/>
              <a:defRPr sz="1350"/>
            </a:lvl3pPr>
            <a:lvl4pPr lvl="3" algn="ctr">
              <a:lnSpc>
                <a:spcPct val="120000"/>
              </a:lnSpc>
              <a:spcBef>
                <a:spcPts val="375"/>
              </a:spcBef>
              <a:spcAft>
                <a:spcPts val="0"/>
              </a:spcAft>
              <a:buSzPts val="1200"/>
              <a:buNone/>
              <a:defRPr sz="1200"/>
            </a:lvl4pPr>
            <a:lvl5pPr lvl="4" algn="ctr">
              <a:lnSpc>
                <a:spcPct val="120000"/>
              </a:lnSpc>
              <a:spcBef>
                <a:spcPts val="375"/>
              </a:spcBef>
              <a:spcAft>
                <a:spcPts val="0"/>
              </a:spcAft>
              <a:buSzPts val="1200"/>
              <a:buNone/>
              <a:defRPr sz="1200"/>
            </a:lvl5pPr>
            <a:lvl6pPr lvl="5" algn="ctr">
              <a:lnSpc>
                <a:spcPct val="120000"/>
              </a:lnSpc>
              <a:spcBef>
                <a:spcPts val="375"/>
              </a:spcBef>
              <a:spcAft>
                <a:spcPts val="0"/>
              </a:spcAft>
              <a:buSzPts val="1200"/>
              <a:buNone/>
              <a:defRPr sz="1200"/>
            </a:lvl6pPr>
            <a:lvl7pPr lvl="6" algn="ctr">
              <a:lnSpc>
                <a:spcPct val="120000"/>
              </a:lnSpc>
              <a:spcBef>
                <a:spcPts val="375"/>
              </a:spcBef>
              <a:spcAft>
                <a:spcPts val="0"/>
              </a:spcAft>
              <a:buSzPts val="1200"/>
              <a:buNone/>
              <a:defRPr sz="1200"/>
            </a:lvl7pPr>
            <a:lvl8pPr lvl="7" algn="ctr">
              <a:lnSpc>
                <a:spcPct val="120000"/>
              </a:lnSpc>
              <a:spcBef>
                <a:spcPts val="375"/>
              </a:spcBef>
              <a:spcAft>
                <a:spcPts val="0"/>
              </a:spcAft>
              <a:buSzPts val="1200"/>
              <a:buNone/>
              <a:defRPr sz="1200"/>
            </a:lvl8pPr>
            <a:lvl9pPr lvl="8" algn="ctr">
              <a:lnSpc>
                <a:spcPct val="120000"/>
              </a:lnSpc>
              <a:spcBef>
                <a:spcPts val="375"/>
              </a:spcBef>
              <a:spcAft>
                <a:spcPts val="0"/>
              </a:spcAft>
              <a:buSzPts val="1200"/>
              <a:buNone/>
              <a:defRPr sz="1200"/>
            </a:lvl9pPr>
          </a:lstStyle>
          <a:p/>
        </p:txBody>
      </p:sp>
      <p:sp>
        <p:nvSpPr>
          <p:cNvPr id="17" name="Google Shape;17;p2"/>
          <p:cNvSpPr txBox="1"/>
          <p:nvPr>
            <p:ph idx="10" type="dt"/>
          </p:nvPr>
        </p:nvSpPr>
        <p:spPr>
          <a:xfrm>
            <a:off x="5431560" y="247778"/>
            <a:ext cx="2625536" cy="2319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2"/>
          <p:cNvSpPr txBox="1"/>
          <p:nvPr>
            <p:ph idx="11" type="ftr"/>
          </p:nvPr>
        </p:nvSpPr>
        <p:spPr>
          <a:xfrm>
            <a:off x="1088684" y="246981"/>
            <a:ext cx="4220081" cy="2319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2" type="sldNum"/>
          </p:nvPr>
        </p:nvSpPr>
        <p:spPr>
          <a:xfrm>
            <a:off x="357626" y="599230"/>
            <a:ext cx="608264" cy="377684"/>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Clr>
                <a:schemeClr val="accent1"/>
              </a:buClr>
              <a:buSzPts val="2100"/>
              <a:buFont typeface="Rockwell"/>
              <a:buNone/>
              <a:defRPr/>
            </a:lvl1pPr>
            <a:lvl2pPr indent="0" lvl="1" marL="0" algn="r">
              <a:spcBef>
                <a:spcPts val="0"/>
              </a:spcBef>
              <a:spcAft>
                <a:spcPts val="0"/>
              </a:spcAft>
              <a:buClr>
                <a:schemeClr val="accent1"/>
              </a:buClr>
              <a:buSzPts val="2100"/>
              <a:buFont typeface="Rockwell"/>
              <a:buNone/>
              <a:defRPr/>
            </a:lvl2pPr>
            <a:lvl3pPr indent="0" lvl="2" marL="0" algn="r">
              <a:spcBef>
                <a:spcPts val="0"/>
              </a:spcBef>
              <a:spcAft>
                <a:spcPts val="0"/>
              </a:spcAft>
              <a:buClr>
                <a:schemeClr val="accent1"/>
              </a:buClr>
              <a:buSzPts val="2100"/>
              <a:buFont typeface="Rockwell"/>
              <a:buNone/>
              <a:defRPr/>
            </a:lvl3pPr>
            <a:lvl4pPr indent="0" lvl="3" marL="0" algn="r">
              <a:spcBef>
                <a:spcPts val="0"/>
              </a:spcBef>
              <a:spcAft>
                <a:spcPts val="0"/>
              </a:spcAft>
              <a:buClr>
                <a:schemeClr val="accent1"/>
              </a:buClr>
              <a:buSzPts val="2100"/>
              <a:buFont typeface="Rockwell"/>
              <a:buNone/>
              <a:defRPr/>
            </a:lvl4pPr>
            <a:lvl5pPr indent="0" lvl="4" marL="0" algn="r">
              <a:spcBef>
                <a:spcPts val="0"/>
              </a:spcBef>
              <a:spcAft>
                <a:spcPts val="0"/>
              </a:spcAft>
              <a:buClr>
                <a:schemeClr val="accent1"/>
              </a:buClr>
              <a:buSzPts val="2100"/>
              <a:buFont typeface="Rockwell"/>
              <a:buNone/>
              <a:defRPr/>
            </a:lvl5pPr>
            <a:lvl6pPr indent="0" lvl="5" marL="0" algn="r">
              <a:spcBef>
                <a:spcPts val="0"/>
              </a:spcBef>
              <a:spcAft>
                <a:spcPts val="0"/>
              </a:spcAft>
              <a:buClr>
                <a:schemeClr val="accent1"/>
              </a:buClr>
              <a:buSzPts val="2100"/>
              <a:buFont typeface="Rockwell"/>
              <a:buNone/>
              <a:defRPr/>
            </a:lvl6pPr>
            <a:lvl7pPr indent="0" lvl="6" marL="0" algn="r">
              <a:spcBef>
                <a:spcPts val="0"/>
              </a:spcBef>
              <a:spcAft>
                <a:spcPts val="0"/>
              </a:spcAft>
              <a:buClr>
                <a:schemeClr val="accent1"/>
              </a:buClr>
              <a:buSzPts val="2100"/>
              <a:buFont typeface="Rockwell"/>
              <a:buNone/>
              <a:defRPr/>
            </a:lvl7pPr>
            <a:lvl8pPr indent="0" lvl="7" marL="0" algn="r">
              <a:spcBef>
                <a:spcPts val="0"/>
              </a:spcBef>
              <a:spcAft>
                <a:spcPts val="0"/>
              </a:spcAft>
              <a:buClr>
                <a:schemeClr val="accent1"/>
              </a:buClr>
              <a:buSzPts val="2100"/>
              <a:buFont typeface="Rockwell"/>
              <a:buNone/>
              <a:defRPr/>
            </a:lvl8pPr>
            <a:lvl9pPr indent="0" lvl="8" marL="0" algn="r">
              <a:spcBef>
                <a:spcPts val="0"/>
              </a:spcBef>
              <a:spcAft>
                <a:spcPts val="0"/>
              </a:spcAft>
              <a:buClr>
                <a:schemeClr val="accent1"/>
              </a:buClr>
              <a:buSzPts val="2100"/>
              <a:buFont typeface="Rockwell"/>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68" name="Shape 68"/>
        <p:cNvGrpSpPr/>
        <p:nvPr/>
      </p:nvGrpSpPr>
      <p:grpSpPr>
        <a:xfrm>
          <a:off x="0" y="0"/>
          <a:ext cx="0" cy="0"/>
          <a:chOff x="0" y="0"/>
          <a:chExt cx="0" cy="0"/>
        </a:xfrm>
      </p:grpSpPr>
      <p:grpSp>
        <p:nvGrpSpPr>
          <p:cNvPr id="69" name="Google Shape;69;p11"/>
          <p:cNvGrpSpPr/>
          <p:nvPr/>
        </p:nvGrpSpPr>
        <p:grpSpPr>
          <a:xfrm>
            <a:off x="5608041" y="361628"/>
            <a:ext cx="3055900" cy="3861826"/>
            <a:chOff x="7477387" y="482170"/>
            <a:chExt cx="4074533" cy="5149101"/>
          </a:xfrm>
        </p:grpSpPr>
        <p:sp>
          <p:nvSpPr>
            <p:cNvPr id="70" name="Google Shape;70;p11"/>
            <p:cNvSpPr/>
            <p:nvPr/>
          </p:nvSpPr>
          <p:spPr>
            <a:xfrm>
              <a:off x="7477387" y="482170"/>
              <a:ext cx="4074533" cy="5149101"/>
            </a:xfrm>
            <a:prstGeom prst="rect">
              <a:avLst/>
            </a:prstGeom>
            <a:blipFill rotWithShape="1">
              <a:blip r:embed="rId2">
                <a:alphaModFix amt="30000"/>
              </a:blip>
              <a:tile algn="ctr" flip="none" tx="0" sx="100000" ty="0" sy="100000"/>
            </a:blipFill>
            <a:ln>
              <a:noFill/>
            </a:ln>
            <a:effectLst>
              <a:outerShdw blurRad="127000" sx="98000" rotWithShape="0" algn="tl" dir="4740000" dist="228600" sy="98000">
                <a:srgbClr val="000000">
                  <a:alpha val="33725"/>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11"/>
            <p:cNvSpPr/>
            <p:nvPr/>
          </p:nvSpPr>
          <p:spPr>
            <a:xfrm>
              <a:off x="7790446" y="812506"/>
              <a:ext cx="3450289" cy="4466452"/>
            </a:xfrm>
            <a:prstGeom prst="rect">
              <a:avLst/>
            </a:prstGeom>
            <a:gradFill>
              <a:gsLst>
                <a:gs pos="0">
                  <a:srgbClr val="DADADA"/>
                </a:gs>
                <a:gs pos="100000">
                  <a:srgbClr val="FFFFFE"/>
                </a:gs>
              </a:gsLst>
              <a:lin ang="16200000" scaled="0"/>
            </a:gradFill>
            <a:ln cap="flat" cmpd="sng" w="38100">
              <a:solidFill>
                <a:srgbClr val="3D352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2" name="Google Shape;72;p11"/>
          <p:cNvSpPr txBox="1"/>
          <p:nvPr>
            <p:ph type="title"/>
          </p:nvPr>
        </p:nvSpPr>
        <p:spPr>
          <a:xfrm>
            <a:off x="1088405" y="847135"/>
            <a:ext cx="4149246" cy="1441724"/>
          </a:xfrm>
          <a:prstGeom prst="rect">
            <a:avLst/>
          </a:prstGeom>
          <a:noFill/>
          <a:ln>
            <a:noFill/>
          </a:ln>
        </p:spPr>
        <p:txBody>
          <a:bodyPr anchorCtr="0" anchor="b" bIns="45700" lIns="91425" spcFirstLastPara="1" rIns="91425" wrap="square" tIns="45700">
            <a:noAutofit/>
          </a:bodyPr>
          <a:lstStyle>
            <a:lvl1pPr lvl="0" algn="ctr">
              <a:lnSpc>
                <a:spcPct val="90000"/>
              </a:lnSpc>
              <a:spcBef>
                <a:spcPts val="0"/>
              </a:spcBef>
              <a:spcAft>
                <a:spcPts val="0"/>
              </a:spcAft>
              <a:buClr>
                <a:schemeClr val="accent1"/>
              </a:buClr>
              <a:buSzPts val="2400"/>
              <a:buFont typeface="Rockwell"/>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3" name="Google Shape;73;p11"/>
          <p:cNvSpPr/>
          <p:nvPr>
            <p:ph idx="2" type="pic"/>
          </p:nvPr>
        </p:nvSpPr>
        <p:spPr>
          <a:xfrm>
            <a:off x="6093292" y="841907"/>
            <a:ext cx="2093378" cy="2899745"/>
          </a:xfrm>
          <a:prstGeom prst="rect">
            <a:avLst/>
          </a:prstGeom>
          <a:solidFill>
            <a:srgbClr val="7F7F7F">
              <a:alpha val="80000"/>
            </a:srgbClr>
          </a:solidFill>
          <a:ln>
            <a:noFill/>
          </a:ln>
        </p:spPr>
        <p:txBody>
          <a:bodyPr anchorCtr="0" anchor="t" bIns="45700" lIns="91425" spcFirstLastPara="1" rIns="91425" wrap="square" tIns="45700">
            <a:noAutofit/>
          </a:bodyPr>
          <a:lstStyle>
            <a:lvl1pPr lvl="0" marR="0" rtl="0" algn="l">
              <a:lnSpc>
                <a:spcPct val="120000"/>
              </a:lnSpc>
              <a:spcBef>
                <a:spcPts val="750"/>
              </a:spcBef>
              <a:spcAft>
                <a:spcPts val="0"/>
              </a:spcAft>
              <a:buClr>
                <a:schemeClr val="accent1"/>
              </a:buClr>
              <a:buSzPts val="2400"/>
              <a:buFont typeface="Arial"/>
              <a:buChar char="•"/>
              <a:defRPr b="0" i="0" sz="2400" u="none" cap="none" strike="noStrike">
                <a:solidFill>
                  <a:schemeClr val="lt1"/>
                </a:solidFill>
                <a:latin typeface="Rockwell"/>
                <a:ea typeface="Rockwell"/>
                <a:cs typeface="Rockwell"/>
                <a:sym typeface="Rockwell"/>
              </a:defRPr>
            </a:lvl1pPr>
            <a:lvl2pPr lvl="1" marR="0" rtl="0" algn="l">
              <a:lnSpc>
                <a:spcPct val="120000"/>
              </a:lnSpc>
              <a:spcBef>
                <a:spcPts val="375"/>
              </a:spcBef>
              <a:spcAft>
                <a:spcPts val="0"/>
              </a:spcAft>
              <a:buClr>
                <a:schemeClr val="accent1"/>
              </a:buClr>
              <a:buSzPts val="1350"/>
              <a:buFont typeface="Arial"/>
              <a:buChar char="•"/>
              <a:defRPr b="0" i="0" sz="1350" u="none" cap="none" strike="noStrike">
                <a:solidFill>
                  <a:schemeClr val="lt1"/>
                </a:solidFill>
                <a:latin typeface="Rockwell"/>
                <a:ea typeface="Rockwell"/>
                <a:cs typeface="Rockwell"/>
                <a:sym typeface="Rockwell"/>
              </a:defRPr>
            </a:lvl2pPr>
            <a:lvl3pPr lvl="2" marR="0" rtl="0" algn="l">
              <a:lnSpc>
                <a:spcPct val="120000"/>
              </a:lnSpc>
              <a:spcBef>
                <a:spcPts val="375"/>
              </a:spcBef>
              <a:spcAft>
                <a:spcPts val="0"/>
              </a:spcAft>
              <a:buClr>
                <a:schemeClr val="accent1"/>
              </a:buClr>
              <a:buSzPts val="1200"/>
              <a:buFont typeface="Arial"/>
              <a:buChar char="•"/>
              <a:defRPr b="0" i="0" sz="1200" u="none" cap="none" strike="noStrike">
                <a:solidFill>
                  <a:schemeClr val="lt1"/>
                </a:solidFill>
                <a:latin typeface="Rockwell"/>
                <a:ea typeface="Rockwell"/>
                <a:cs typeface="Rockwell"/>
                <a:sym typeface="Rockwell"/>
              </a:defRPr>
            </a:lvl3pPr>
            <a:lvl4pPr lvl="3" marR="0" rtl="0" algn="l">
              <a:lnSpc>
                <a:spcPct val="120000"/>
              </a:lnSpc>
              <a:spcBef>
                <a:spcPts val="375"/>
              </a:spcBef>
              <a:spcAft>
                <a:spcPts val="0"/>
              </a:spcAft>
              <a:buClr>
                <a:schemeClr val="accent1"/>
              </a:buClr>
              <a:buSzPts val="1050"/>
              <a:buFont typeface="Arial"/>
              <a:buChar char="•"/>
              <a:defRPr b="0" i="0" sz="1050" u="none" cap="none" strike="noStrike">
                <a:solidFill>
                  <a:schemeClr val="lt1"/>
                </a:solidFill>
                <a:latin typeface="Rockwell"/>
                <a:ea typeface="Rockwell"/>
                <a:cs typeface="Rockwell"/>
                <a:sym typeface="Rockwell"/>
              </a:defRPr>
            </a:lvl4pPr>
            <a:lvl5pPr lvl="4" marR="0" rtl="0" algn="l">
              <a:lnSpc>
                <a:spcPct val="120000"/>
              </a:lnSpc>
              <a:spcBef>
                <a:spcPts val="375"/>
              </a:spcBef>
              <a:spcAft>
                <a:spcPts val="0"/>
              </a:spcAft>
              <a:buClr>
                <a:schemeClr val="accent1"/>
              </a:buClr>
              <a:buSzPts val="900"/>
              <a:buFont typeface="Arial"/>
              <a:buChar char="•"/>
              <a:defRPr b="0" i="0" sz="900" u="none" cap="none" strike="noStrike">
                <a:solidFill>
                  <a:schemeClr val="lt1"/>
                </a:solidFill>
                <a:latin typeface="Rockwell"/>
                <a:ea typeface="Rockwell"/>
                <a:cs typeface="Rockwell"/>
                <a:sym typeface="Rockwell"/>
              </a:defRPr>
            </a:lvl5pPr>
            <a:lvl6pPr lvl="5" marR="0" rtl="0" algn="l">
              <a:lnSpc>
                <a:spcPct val="120000"/>
              </a:lnSpc>
              <a:spcBef>
                <a:spcPts val="375"/>
              </a:spcBef>
              <a:spcAft>
                <a:spcPts val="0"/>
              </a:spcAft>
              <a:buClr>
                <a:schemeClr val="accent1"/>
              </a:buClr>
              <a:buSzPts val="900"/>
              <a:buFont typeface="Arial"/>
              <a:buChar char="•"/>
              <a:defRPr b="0" i="0" sz="900" u="none" cap="none" strike="noStrike">
                <a:solidFill>
                  <a:schemeClr val="lt1"/>
                </a:solidFill>
                <a:latin typeface="Rockwell"/>
                <a:ea typeface="Rockwell"/>
                <a:cs typeface="Rockwell"/>
                <a:sym typeface="Rockwell"/>
              </a:defRPr>
            </a:lvl6pPr>
            <a:lvl7pPr lvl="6" marR="0" rtl="0" algn="l">
              <a:lnSpc>
                <a:spcPct val="120000"/>
              </a:lnSpc>
              <a:spcBef>
                <a:spcPts val="375"/>
              </a:spcBef>
              <a:spcAft>
                <a:spcPts val="0"/>
              </a:spcAft>
              <a:buClr>
                <a:schemeClr val="accent1"/>
              </a:buClr>
              <a:buSzPts val="900"/>
              <a:buFont typeface="Arial"/>
              <a:buChar char="•"/>
              <a:defRPr b="0" i="0" sz="900" u="none" cap="none" strike="noStrike">
                <a:solidFill>
                  <a:schemeClr val="lt1"/>
                </a:solidFill>
                <a:latin typeface="Rockwell"/>
                <a:ea typeface="Rockwell"/>
                <a:cs typeface="Rockwell"/>
                <a:sym typeface="Rockwell"/>
              </a:defRPr>
            </a:lvl7pPr>
            <a:lvl8pPr lvl="7" marR="0" rtl="0" algn="l">
              <a:lnSpc>
                <a:spcPct val="120000"/>
              </a:lnSpc>
              <a:spcBef>
                <a:spcPts val="375"/>
              </a:spcBef>
              <a:spcAft>
                <a:spcPts val="0"/>
              </a:spcAft>
              <a:buClr>
                <a:schemeClr val="accent1"/>
              </a:buClr>
              <a:buSzPts val="900"/>
              <a:buFont typeface="Arial"/>
              <a:buChar char="•"/>
              <a:defRPr b="0" i="0" sz="900" u="none" cap="none" strike="noStrike">
                <a:solidFill>
                  <a:schemeClr val="lt1"/>
                </a:solidFill>
                <a:latin typeface="Rockwell"/>
                <a:ea typeface="Rockwell"/>
                <a:cs typeface="Rockwell"/>
                <a:sym typeface="Rockwell"/>
              </a:defRPr>
            </a:lvl8pPr>
            <a:lvl9pPr lvl="8" marR="0" rtl="0" algn="l">
              <a:lnSpc>
                <a:spcPct val="120000"/>
              </a:lnSpc>
              <a:spcBef>
                <a:spcPts val="375"/>
              </a:spcBef>
              <a:spcAft>
                <a:spcPts val="0"/>
              </a:spcAft>
              <a:buClr>
                <a:schemeClr val="accent1"/>
              </a:buClr>
              <a:buSzPts val="900"/>
              <a:buFont typeface="Arial"/>
              <a:buChar char="•"/>
              <a:defRPr b="0" i="0" sz="900" u="none" cap="none" strike="noStrike">
                <a:solidFill>
                  <a:schemeClr val="lt1"/>
                </a:solidFill>
                <a:latin typeface="Rockwell"/>
                <a:ea typeface="Rockwell"/>
                <a:cs typeface="Rockwell"/>
                <a:sym typeface="Rockwell"/>
              </a:defRPr>
            </a:lvl9pPr>
          </a:lstStyle>
          <a:p/>
        </p:txBody>
      </p:sp>
      <p:sp>
        <p:nvSpPr>
          <p:cNvPr id="74" name="Google Shape;74;p11"/>
          <p:cNvSpPr txBox="1"/>
          <p:nvPr>
            <p:ph idx="1" type="body"/>
          </p:nvPr>
        </p:nvSpPr>
        <p:spPr>
          <a:xfrm>
            <a:off x="1087747" y="2294700"/>
            <a:ext cx="4143303" cy="1567601"/>
          </a:xfrm>
          <a:prstGeom prst="rect">
            <a:avLst/>
          </a:prstGeom>
          <a:noFill/>
          <a:ln>
            <a:noFill/>
          </a:ln>
        </p:spPr>
        <p:txBody>
          <a:bodyPr anchorCtr="0" anchor="t" bIns="45700" lIns="91425" spcFirstLastPara="1" rIns="91425" wrap="square" tIns="45700">
            <a:noAutofit/>
          </a:bodyPr>
          <a:lstStyle>
            <a:lvl1pPr indent="-228600" lvl="0" marL="457200" algn="ctr">
              <a:lnSpc>
                <a:spcPct val="120000"/>
              </a:lnSpc>
              <a:spcBef>
                <a:spcPts val="750"/>
              </a:spcBef>
              <a:spcAft>
                <a:spcPts val="0"/>
              </a:spcAft>
              <a:buSzPts val="1350"/>
              <a:buNone/>
              <a:defRPr sz="1350"/>
            </a:lvl1pPr>
            <a:lvl2pPr indent="-228600" lvl="1" marL="914400" algn="l">
              <a:lnSpc>
                <a:spcPct val="120000"/>
              </a:lnSpc>
              <a:spcBef>
                <a:spcPts val="375"/>
              </a:spcBef>
              <a:spcAft>
                <a:spcPts val="0"/>
              </a:spcAft>
              <a:buSzPts val="1050"/>
              <a:buNone/>
              <a:defRPr sz="1050"/>
            </a:lvl2pPr>
            <a:lvl3pPr indent="-228600" lvl="2" marL="1371600" algn="l">
              <a:lnSpc>
                <a:spcPct val="120000"/>
              </a:lnSpc>
              <a:spcBef>
                <a:spcPts val="375"/>
              </a:spcBef>
              <a:spcAft>
                <a:spcPts val="0"/>
              </a:spcAft>
              <a:buSzPts val="900"/>
              <a:buNone/>
              <a:defRPr sz="900"/>
            </a:lvl3pPr>
            <a:lvl4pPr indent="-228600" lvl="3" marL="1828800" algn="l">
              <a:lnSpc>
                <a:spcPct val="120000"/>
              </a:lnSpc>
              <a:spcBef>
                <a:spcPts val="375"/>
              </a:spcBef>
              <a:spcAft>
                <a:spcPts val="0"/>
              </a:spcAft>
              <a:buSzPts val="750"/>
              <a:buNone/>
              <a:defRPr sz="750"/>
            </a:lvl4pPr>
            <a:lvl5pPr indent="-228600" lvl="4" marL="2286000" algn="l">
              <a:lnSpc>
                <a:spcPct val="120000"/>
              </a:lnSpc>
              <a:spcBef>
                <a:spcPts val="375"/>
              </a:spcBef>
              <a:spcAft>
                <a:spcPts val="0"/>
              </a:spcAft>
              <a:buSzPts val="750"/>
              <a:buNone/>
              <a:defRPr sz="750"/>
            </a:lvl5pPr>
            <a:lvl6pPr indent="-228600" lvl="5" marL="2743200" algn="l">
              <a:lnSpc>
                <a:spcPct val="120000"/>
              </a:lnSpc>
              <a:spcBef>
                <a:spcPts val="375"/>
              </a:spcBef>
              <a:spcAft>
                <a:spcPts val="0"/>
              </a:spcAft>
              <a:buSzPts val="750"/>
              <a:buNone/>
              <a:defRPr sz="750"/>
            </a:lvl6pPr>
            <a:lvl7pPr indent="-228600" lvl="6" marL="3200400" algn="l">
              <a:lnSpc>
                <a:spcPct val="120000"/>
              </a:lnSpc>
              <a:spcBef>
                <a:spcPts val="375"/>
              </a:spcBef>
              <a:spcAft>
                <a:spcPts val="0"/>
              </a:spcAft>
              <a:buSzPts val="750"/>
              <a:buNone/>
              <a:defRPr sz="750"/>
            </a:lvl7pPr>
            <a:lvl8pPr indent="-228600" lvl="7" marL="3657600" algn="l">
              <a:lnSpc>
                <a:spcPct val="120000"/>
              </a:lnSpc>
              <a:spcBef>
                <a:spcPts val="375"/>
              </a:spcBef>
              <a:spcAft>
                <a:spcPts val="0"/>
              </a:spcAft>
              <a:buSzPts val="750"/>
              <a:buNone/>
              <a:defRPr sz="750"/>
            </a:lvl8pPr>
            <a:lvl9pPr indent="-228600" lvl="8" marL="4114800" algn="l">
              <a:lnSpc>
                <a:spcPct val="120000"/>
              </a:lnSpc>
              <a:spcBef>
                <a:spcPts val="375"/>
              </a:spcBef>
              <a:spcAft>
                <a:spcPts val="0"/>
              </a:spcAft>
              <a:buSzPts val="750"/>
              <a:buNone/>
              <a:defRPr sz="750"/>
            </a:lvl9pPr>
          </a:lstStyle>
          <a:p/>
        </p:txBody>
      </p:sp>
      <p:sp>
        <p:nvSpPr>
          <p:cNvPr id="75" name="Google Shape;75;p11"/>
          <p:cNvSpPr txBox="1"/>
          <p:nvPr>
            <p:ph idx="10" type="dt"/>
          </p:nvPr>
        </p:nvSpPr>
        <p:spPr>
          <a:xfrm>
            <a:off x="1085537" y="4102393"/>
            <a:ext cx="4145513" cy="240092"/>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p:nvPr>
            <p:ph idx="11" type="ftr"/>
          </p:nvPr>
        </p:nvSpPr>
        <p:spPr>
          <a:xfrm>
            <a:off x="1085537" y="238981"/>
            <a:ext cx="4155753" cy="24069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2" type="sldNum"/>
          </p:nvPr>
        </p:nvSpPr>
        <p:spPr>
          <a:xfrm>
            <a:off x="360046" y="599230"/>
            <a:ext cx="608264" cy="377684"/>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Clr>
                <a:schemeClr val="accent1"/>
              </a:buClr>
              <a:buSzPts val="2100"/>
              <a:buFont typeface="Rockwell"/>
              <a:buNone/>
              <a:defRPr/>
            </a:lvl1pPr>
            <a:lvl2pPr indent="0" lvl="1" marL="0" algn="r">
              <a:spcBef>
                <a:spcPts val="0"/>
              </a:spcBef>
              <a:spcAft>
                <a:spcPts val="0"/>
              </a:spcAft>
              <a:buClr>
                <a:schemeClr val="accent1"/>
              </a:buClr>
              <a:buSzPts val="2100"/>
              <a:buFont typeface="Rockwell"/>
              <a:buNone/>
              <a:defRPr/>
            </a:lvl2pPr>
            <a:lvl3pPr indent="0" lvl="2" marL="0" algn="r">
              <a:spcBef>
                <a:spcPts val="0"/>
              </a:spcBef>
              <a:spcAft>
                <a:spcPts val="0"/>
              </a:spcAft>
              <a:buClr>
                <a:schemeClr val="accent1"/>
              </a:buClr>
              <a:buSzPts val="2100"/>
              <a:buFont typeface="Rockwell"/>
              <a:buNone/>
              <a:defRPr/>
            </a:lvl3pPr>
            <a:lvl4pPr indent="0" lvl="3" marL="0" algn="r">
              <a:spcBef>
                <a:spcPts val="0"/>
              </a:spcBef>
              <a:spcAft>
                <a:spcPts val="0"/>
              </a:spcAft>
              <a:buClr>
                <a:schemeClr val="accent1"/>
              </a:buClr>
              <a:buSzPts val="2100"/>
              <a:buFont typeface="Rockwell"/>
              <a:buNone/>
              <a:defRPr/>
            </a:lvl4pPr>
            <a:lvl5pPr indent="0" lvl="4" marL="0" algn="r">
              <a:spcBef>
                <a:spcPts val="0"/>
              </a:spcBef>
              <a:spcAft>
                <a:spcPts val="0"/>
              </a:spcAft>
              <a:buClr>
                <a:schemeClr val="accent1"/>
              </a:buClr>
              <a:buSzPts val="2100"/>
              <a:buFont typeface="Rockwell"/>
              <a:buNone/>
              <a:defRPr/>
            </a:lvl5pPr>
            <a:lvl6pPr indent="0" lvl="5" marL="0" algn="r">
              <a:spcBef>
                <a:spcPts val="0"/>
              </a:spcBef>
              <a:spcAft>
                <a:spcPts val="0"/>
              </a:spcAft>
              <a:buClr>
                <a:schemeClr val="accent1"/>
              </a:buClr>
              <a:buSzPts val="2100"/>
              <a:buFont typeface="Rockwell"/>
              <a:buNone/>
              <a:defRPr/>
            </a:lvl6pPr>
            <a:lvl7pPr indent="0" lvl="6" marL="0" algn="r">
              <a:spcBef>
                <a:spcPts val="0"/>
              </a:spcBef>
              <a:spcAft>
                <a:spcPts val="0"/>
              </a:spcAft>
              <a:buClr>
                <a:schemeClr val="accent1"/>
              </a:buClr>
              <a:buSzPts val="2100"/>
              <a:buFont typeface="Rockwell"/>
              <a:buNone/>
              <a:defRPr/>
            </a:lvl7pPr>
            <a:lvl8pPr indent="0" lvl="7" marL="0" algn="r">
              <a:spcBef>
                <a:spcPts val="0"/>
              </a:spcBef>
              <a:spcAft>
                <a:spcPts val="0"/>
              </a:spcAft>
              <a:buClr>
                <a:schemeClr val="accent1"/>
              </a:buClr>
              <a:buSzPts val="2100"/>
              <a:buFont typeface="Rockwell"/>
              <a:buNone/>
              <a:defRPr/>
            </a:lvl8pPr>
            <a:lvl9pPr indent="0" lvl="8" marL="0" algn="r">
              <a:spcBef>
                <a:spcPts val="0"/>
              </a:spcBef>
              <a:spcAft>
                <a:spcPts val="0"/>
              </a:spcAft>
              <a:buClr>
                <a:schemeClr val="accent1"/>
              </a:buClr>
              <a:buSzPts val="2100"/>
              <a:buFont typeface="Rockwell"/>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78" name="Shape 78"/>
        <p:cNvGrpSpPr/>
        <p:nvPr/>
      </p:nvGrpSpPr>
      <p:grpSpPr>
        <a:xfrm>
          <a:off x="0" y="0"/>
          <a:ext cx="0" cy="0"/>
          <a:chOff x="0" y="0"/>
          <a:chExt cx="0" cy="0"/>
        </a:xfrm>
      </p:grpSpPr>
      <p:sp>
        <p:nvSpPr>
          <p:cNvPr id="79" name="Google Shape;79;p12"/>
          <p:cNvSpPr txBox="1"/>
          <p:nvPr>
            <p:ph type="title"/>
          </p:nvPr>
        </p:nvSpPr>
        <p:spPr>
          <a:xfrm>
            <a:off x="1088685" y="603390"/>
            <a:ext cx="6968411" cy="786926"/>
          </a:xfrm>
          <a:prstGeom prst="rect">
            <a:avLst/>
          </a:prstGeom>
          <a:noFill/>
          <a:ln>
            <a:noFill/>
          </a:ln>
        </p:spPr>
        <p:txBody>
          <a:bodyPr anchorCtr="0" anchor="ctr" bIns="45700" lIns="91425" spcFirstLastPara="1" rIns="91425" wrap="square" tIns="45700">
            <a:noAutofit/>
          </a:bodyPr>
          <a:lstStyle>
            <a:lvl1pPr lvl="0" algn="ctr">
              <a:lnSpc>
                <a:spcPct val="90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2"/>
          <p:cNvSpPr txBox="1"/>
          <p:nvPr>
            <p:ph idx="1" type="body"/>
          </p:nvPr>
        </p:nvSpPr>
        <p:spPr>
          <a:xfrm rot="5400000">
            <a:off x="3278911" y="-678427"/>
            <a:ext cx="2587960" cy="6968411"/>
          </a:xfrm>
          <a:prstGeom prst="rect">
            <a:avLst/>
          </a:prstGeom>
          <a:noFill/>
          <a:ln>
            <a:noFill/>
          </a:ln>
        </p:spPr>
        <p:txBody>
          <a:bodyPr anchorCtr="0" anchor="t" bIns="45700" lIns="91425" spcFirstLastPara="1" rIns="91425" wrap="square" tIns="45700">
            <a:noAutofit/>
          </a:bodyPr>
          <a:lstStyle>
            <a:lvl1pPr indent="-342900" lvl="0" marL="457200" algn="l">
              <a:lnSpc>
                <a:spcPct val="120000"/>
              </a:lnSpc>
              <a:spcBef>
                <a:spcPts val="750"/>
              </a:spcBef>
              <a:spcAft>
                <a:spcPts val="0"/>
              </a:spcAft>
              <a:buSzPts val="1800"/>
              <a:buChar char="•"/>
              <a:defRPr/>
            </a:lvl1pPr>
            <a:lvl2pPr indent="-342900" lvl="1" marL="914400" algn="l">
              <a:lnSpc>
                <a:spcPct val="120000"/>
              </a:lnSpc>
              <a:spcBef>
                <a:spcPts val="375"/>
              </a:spcBef>
              <a:spcAft>
                <a:spcPts val="0"/>
              </a:spcAft>
              <a:buSzPts val="1800"/>
              <a:buChar char="•"/>
              <a:defRPr/>
            </a:lvl2pPr>
            <a:lvl3pPr indent="-342900" lvl="2" marL="1371600" algn="l">
              <a:lnSpc>
                <a:spcPct val="120000"/>
              </a:lnSpc>
              <a:spcBef>
                <a:spcPts val="375"/>
              </a:spcBef>
              <a:spcAft>
                <a:spcPts val="0"/>
              </a:spcAft>
              <a:buSzPts val="1800"/>
              <a:buChar char="•"/>
              <a:defRPr/>
            </a:lvl3pPr>
            <a:lvl4pPr indent="-342900" lvl="3" marL="1828800" algn="l">
              <a:lnSpc>
                <a:spcPct val="120000"/>
              </a:lnSpc>
              <a:spcBef>
                <a:spcPts val="375"/>
              </a:spcBef>
              <a:spcAft>
                <a:spcPts val="0"/>
              </a:spcAft>
              <a:buSzPts val="1800"/>
              <a:buChar char="•"/>
              <a:defRPr/>
            </a:lvl4pPr>
            <a:lvl5pPr indent="-342900" lvl="4" marL="2286000" algn="l">
              <a:lnSpc>
                <a:spcPct val="120000"/>
              </a:lnSpc>
              <a:spcBef>
                <a:spcPts val="375"/>
              </a:spcBef>
              <a:spcAft>
                <a:spcPts val="0"/>
              </a:spcAft>
              <a:buSzPts val="1800"/>
              <a:buChar char="•"/>
              <a:defRPr/>
            </a:lvl5pPr>
            <a:lvl6pPr indent="-342900" lvl="5" marL="2743200" algn="l">
              <a:lnSpc>
                <a:spcPct val="120000"/>
              </a:lnSpc>
              <a:spcBef>
                <a:spcPts val="375"/>
              </a:spcBef>
              <a:spcAft>
                <a:spcPts val="0"/>
              </a:spcAft>
              <a:buSzPts val="1800"/>
              <a:buChar char="•"/>
              <a:defRPr/>
            </a:lvl6pPr>
            <a:lvl7pPr indent="-342900" lvl="6" marL="3200400" algn="l">
              <a:lnSpc>
                <a:spcPct val="120000"/>
              </a:lnSpc>
              <a:spcBef>
                <a:spcPts val="375"/>
              </a:spcBef>
              <a:spcAft>
                <a:spcPts val="0"/>
              </a:spcAft>
              <a:buSzPts val="1800"/>
              <a:buChar char="•"/>
              <a:defRPr/>
            </a:lvl7pPr>
            <a:lvl8pPr indent="-342900" lvl="7" marL="3657600" algn="l">
              <a:lnSpc>
                <a:spcPct val="120000"/>
              </a:lnSpc>
              <a:spcBef>
                <a:spcPts val="375"/>
              </a:spcBef>
              <a:spcAft>
                <a:spcPts val="0"/>
              </a:spcAft>
              <a:buSzPts val="1800"/>
              <a:buChar char="•"/>
              <a:defRPr/>
            </a:lvl8pPr>
            <a:lvl9pPr indent="-342900" lvl="8" marL="4114800" algn="l">
              <a:lnSpc>
                <a:spcPct val="120000"/>
              </a:lnSpc>
              <a:spcBef>
                <a:spcPts val="375"/>
              </a:spcBef>
              <a:spcAft>
                <a:spcPts val="0"/>
              </a:spcAft>
              <a:buSzPts val="1800"/>
              <a:buChar char="•"/>
              <a:defRPr/>
            </a:lvl9pPr>
          </a:lstStyle>
          <a:p/>
        </p:txBody>
      </p:sp>
      <p:sp>
        <p:nvSpPr>
          <p:cNvPr id="81" name="Google Shape;81;p12"/>
          <p:cNvSpPr txBox="1"/>
          <p:nvPr>
            <p:ph idx="10" type="dt"/>
          </p:nvPr>
        </p:nvSpPr>
        <p:spPr>
          <a:xfrm>
            <a:off x="5431560" y="247778"/>
            <a:ext cx="2625536" cy="2319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p:nvPr>
            <p:ph idx="11" type="ftr"/>
          </p:nvPr>
        </p:nvSpPr>
        <p:spPr>
          <a:xfrm>
            <a:off x="1088684" y="246981"/>
            <a:ext cx="4220081" cy="2319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2" type="sldNum"/>
          </p:nvPr>
        </p:nvSpPr>
        <p:spPr>
          <a:xfrm>
            <a:off x="360046" y="599230"/>
            <a:ext cx="608264" cy="377684"/>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Clr>
                <a:schemeClr val="accent1"/>
              </a:buClr>
              <a:buSzPts val="2100"/>
              <a:buFont typeface="Rockwell"/>
              <a:buNone/>
              <a:defRPr/>
            </a:lvl1pPr>
            <a:lvl2pPr indent="0" lvl="1" marL="0" algn="r">
              <a:spcBef>
                <a:spcPts val="0"/>
              </a:spcBef>
              <a:spcAft>
                <a:spcPts val="0"/>
              </a:spcAft>
              <a:buClr>
                <a:schemeClr val="accent1"/>
              </a:buClr>
              <a:buSzPts val="2100"/>
              <a:buFont typeface="Rockwell"/>
              <a:buNone/>
              <a:defRPr/>
            </a:lvl2pPr>
            <a:lvl3pPr indent="0" lvl="2" marL="0" algn="r">
              <a:spcBef>
                <a:spcPts val="0"/>
              </a:spcBef>
              <a:spcAft>
                <a:spcPts val="0"/>
              </a:spcAft>
              <a:buClr>
                <a:schemeClr val="accent1"/>
              </a:buClr>
              <a:buSzPts val="2100"/>
              <a:buFont typeface="Rockwell"/>
              <a:buNone/>
              <a:defRPr/>
            </a:lvl3pPr>
            <a:lvl4pPr indent="0" lvl="3" marL="0" algn="r">
              <a:spcBef>
                <a:spcPts val="0"/>
              </a:spcBef>
              <a:spcAft>
                <a:spcPts val="0"/>
              </a:spcAft>
              <a:buClr>
                <a:schemeClr val="accent1"/>
              </a:buClr>
              <a:buSzPts val="2100"/>
              <a:buFont typeface="Rockwell"/>
              <a:buNone/>
              <a:defRPr/>
            </a:lvl4pPr>
            <a:lvl5pPr indent="0" lvl="4" marL="0" algn="r">
              <a:spcBef>
                <a:spcPts val="0"/>
              </a:spcBef>
              <a:spcAft>
                <a:spcPts val="0"/>
              </a:spcAft>
              <a:buClr>
                <a:schemeClr val="accent1"/>
              </a:buClr>
              <a:buSzPts val="2100"/>
              <a:buFont typeface="Rockwell"/>
              <a:buNone/>
              <a:defRPr/>
            </a:lvl5pPr>
            <a:lvl6pPr indent="0" lvl="5" marL="0" algn="r">
              <a:spcBef>
                <a:spcPts val="0"/>
              </a:spcBef>
              <a:spcAft>
                <a:spcPts val="0"/>
              </a:spcAft>
              <a:buClr>
                <a:schemeClr val="accent1"/>
              </a:buClr>
              <a:buSzPts val="2100"/>
              <a:buFont typeface="Rockwell"/>
              <a:buNone/>
              <a:defRPr/>
            </a:lvl6pPr>
            <a:lvl7pPr indent="0" lvl="6" marL="0" algn="r">
              <a:spcBef>
                <a:spcPts val="0"/>
              </a:spcBef>
              <a:spcAft>
                <a:spcPts val="0"/>
              </a:spcAft>
              <a:buClr>
                <a:schemeClr val="accent1"/>
              </a:buClr>
              <a:buSzPts val="2100"/>
              <a:buFont typeface="Rockwell"/>
              <a:buNone/>
              <a:defRPr/>
            </a:lvl7pPr>
            <a:lvl8pPr indent="0" lvl="7" marL="0" algn="r">
              <a:spcBef>
                <a:spcPts val="0"/>
              </a:spcBef>
              <a:spcAft>
                <a:spcPts val="0"/>
              </a:spcAft>
              <a:buClr>
                <a:schemeClr val="accent1"/>
              </a:buClr>
              <a:buSzPts val="2100"/>
              <a:buFont typeface="Rockwell"/>
              <a:buNone/>
              <a:defRPr/>
            </a:lvl8pPr>
            <a:lvl9pPr indent="0" lvl="8" marL="0" algn="r">
              <a:spcBef>
                <a:spcPts val="0"/>
              </a:spcBef>
              <a:spcAft>
                <a:spcPts val="0"/>
              </a:spcAft>
              <a:buClr>
                <a:schemeClr val="accent1"/>
              </a:buClr>
              <a:buSzPts val="2100"/>
              <a:buFont typeface="Rockwell"/>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84" name="Shape 84"/>
        <p:cNvGrpSpPr/>
        <p:nvPr/>
      </p:nvGrpSpPr>
      <p:grpSpPr>
        <a:xfrm>
          <a:off x="0" y="0"/>
          <a:ext cx="0" cy="0"/>
          <a:chOff x="0" y="0"/>
          <a:chExt cx="0" cy="0"/>
        </a:xfrm>
      </p:grpSpPr>
      <p:sp>
        <p:nvSpPr>
          <p:cNvPr id="85" name="Google Shape;85;p13"/>
          <p:cNvSpPr txBox="1"/>
          <p:nvPr>
            <p:ph type="title"/>
          </p:nvPr>
        </p:nvSpPr>
        <p:spPr>
          <a:xfrm rot="5400000">
            <a:off x="5703734" y="1740785"/>
            <a:ext cx="3494917" cy="1211807"/>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accent1"/>
              </a:buClr>
              <a:buSzPts val="2400"/>
              <a:buFont typeface="Rockwel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6" name="Google Shape;86;p13"/>
          <p:cNvSpPr txBox="1"/>
          <p:nvPr>
            <p:ph idx="1" type="body"/>
          </p:nvPr>
        </p:nvSpPr>
        <p:spPr>
          <a:xfrm rot="5400000">
            <a:off x="2155541" y="-472807"/>
            <a:ext cx="3494917" cy="5638991"/>
          </a:xfrm>
          <a:prstGeom prst="rect">
            <a:avLst/>
          </a:prstGeom>
          <a:noFill/>
          <a:ln>
            <a:noFill/>
          </a:ln>
        </p:spPr>
        <p:txBody>
          <a:bodyPr anchorCtr="0" anchor="t" bIns="45700" lIns="91425" spcFirstLastPara="1" rIns="91425" wrap="square" tIns="45700">
            <a:noAutofit/>
          </a:bodyPr>
          <a:lstStyle>
            <a:lvl1pPr indent="-342900" lvl="0" marL="457200" algn="l">
              <a:lnSpc>
                <a:spcPct val="120000"/>
              </a:lnSpc>
              <a:spcBef>
                <a:spcPts val="750"/>
              </a:spcBef>
              <a:spcAft>
                <a:spcPts val="0"/>
              </a:spcAft>
              <a:buSzPts val="1800"/>
              <a:buChar char="•"/>
              <a:defRPr/>
            </a:lvl1pPr>
            <a:lvl2pPr indent="-342900" lvl="1" marL="914400" algn="l">
              <a:lnSpc>
                <a:spcPct val="120000"/>
              </a:lnSpc>
              <a:spcBef>
                <a:spcPts val="375"/>
              </a:spcBef>
              <a:spcAft>
                <a:spcPts val="0"/>
              </a:spcAft>
              <a:buSzPts val="1800"/>
              <a:buChar char="•"/>
              <a:defRPr/>
            </a:lvl2pPr>
            <a:lvl3pPr indent="-342900" lvl="2" marL="1371600" algn="l">
              <a:lnSpc>
                <a:spcPct val="120000"/>
              </a:lnSpc>
              <a:spcBef>
                <a:spcPts val="375"/>
              </a:spcBef>
              <a:spcAft>
                <a:spcPts val="0"/>
              </a:spcAft>
              <a:buSzPts val="1800"/>
              <a:buChar char="•"/>
              <a:defRPr/>
            </a:lvl3pPr>
            <a:lvl4pPr indent="-342900" lvl="3" marL="1828800" algn="l">
              <a:lnSpc>
                <a:spcPct val="120000"/>
              </a:lnSpc>
              <a:spcBef>
                <a:spcPts val="375"/>
              </a:spcBef>
              <a:spcAft>
                <a:spcPts val="0"/>
              </a:spcAft>
              <a:buSzPts val="1800"/>
              <a:buChar char="•"/>
              <a:defRPr/>
            </a:lvl4pPr>
            <a:lvl5pPr indent="-342900" lvl="4" marL="2286000" algn="l">
              <a:lnSpc>
                <a:spcPct val="120000"/>
              </a:lnSpc>
              <a:spcBef>
                <a:spcPts val="375"/>
              </a:spcBef>
              <a:spcAft>
                <a:spcPts val="0"/>
              </a:spcAft>
              <a:buSzPts val="1800"/>
              <a:buChar char="•"/>
              <a:defRPr/>
            </a:lvl5pPr>
            <a:lvl6pPr indent="-342900" lvl="5" marL="2743200" algn="l">
              <a:lnSpc>
                <a:spcPct val="120000"/>
              </a:lnSpc>
              <a:spcBef>
                <a:spcPts val="375"/>
              </a:spcBef>
              <a:spcAft>
                <a:spcPts val="0"/>
              </a:spcAft>
              <a:buSzPts val="1800"/>
              <a:buChar char="•"/>
              <a:defRPr/>
            </a:lvl6pPr>
            <a:lvl7pPr indent="-342900" lvl="6" marL="3200400" algn="l">
              <a:lnSpc>
                <a:spcPct val="120000"/>
              </a:lnSpc>
              <a:spcBef>
                <a:spcPts val="375"/>
              </a:spcBef>
              <a:spcAft>
                <a:spcPts val="0"/>
              </a:spcAft>
              <a:buSzPts val="1800"/>
              <a:buChar char="•"/>
              <a:defRPr/>
            </a:lvl7pPr>
            <a:lvl8pPr indent="-342900" lvl="7" marL="3657600" algn="l">
              <a:lnSpc>
                <a:spcPct val="120000"/>
              </a:lnSpc>
              <a:spcBef>
                <a:spcPts val="375"/>
              </a:spcBef>
              <a:spcAft>
                <a:spcPts val="0"/>
              </a:spcAft>
              <a:buSzPts val="1800"/>
              <a:buChar char="•"/>
              <a:defRPr/>
            </a:lvl8pPr>
            <a:lvl9pPr indent="-342900" lvl="8" marL="4114800" algn="l">
              <a:lnSpc>
                <a:spcPct val="120000"/>
              </a:lnSpc>
              <a:spcBef>
                <a:spcPts val="375"/>
              </a:spcBef>
              <a:spcAft>
                <a:spcPts val="0"/>
              </a:spcAft>
              <a:buSzPts val="1800"/>
              <a:buChar char="•"/>
              <a:defRPr/>
            </a:lvl9pPr>
          </a:lstStyle>
          <a:p/>
        </p:txBody>
      </p:sp>
      <p:sp>
        <p:nvSpPr>
          <p:cNvPr id="87" name="Google Shape;87;p13"/>
          <p:cNvSpPr txBox="1"/>
          <p:nvPr>
            <p:ph idx="10" type="dt"/>
          </p:nvPr>
        </p:nvSpPr>
        <p:spPr>
          <a:xfrm>
            <a:off x="5431560" y="247778"/>
            <a:ext cx="2625536" cy="2319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13"/>
          <p:cNvSpPr txBox="1"/>
          <p:nvPr>
            <p:ph idx="11" type="ftr"/>
          </p:nvPr>
        </p:nvSpPr>
        <p:spPr>
          <a:xfrm>
            <a:off x="1088684" y="246981"/>
            <a:ext cx="4220081" cy="2319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9" name="Google Shape;89;p13"/>
          <p:cNvSpPr txBox="1"/>
          <p:nvPr>
            <p:ph idx="12" type="sldNum"/>
          </p:nvPr>
        </p:nvSpPr>
        <p:spPr>
          <a:xfrm>
            <a:off x="360046" y="599230"/>
            <a:ext cx="608264" cy="377684"/>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Clr>
                <a:schemeClr val="accent1"/>
              </a:buClr>
              <a:buSzPts val="2100"/>
              <a:buFont typeface="Rockwell"/>
              <a:buNone/>
              <a:defRPr/>
            </a:lvl1pPr>
            <a:lvl2pPr indent="0" lvl="1" marL="0" algn="r">
              <a:spcBef>
                <a:spcPts val="0"/>
              </a:spcBef>
              <a:spcAft>
                <a:spcPts val="0"/>
              </a:spcAft>
              <a:buClr>
                <a:schemeClr val="accent1"/>
              </a:buClr>
              <a:buSzPts val="2100"/>
              <a:buFont typeface="Rockwell"/>
              <a:buNone/>
              <a:defRPr/>
            </a:lvl2pPr>
            <a:lvl3pPr indent="0" lvl="2" marL="0" algn="r">
              <a:spcBef>
                <a:spcPts val="0"/>
              </a:spcBef>
              <a:spcAft>
                <a:spcPts val="0"/>
              </a:spcAft>
              <a:buClr>
                <a:schemeClr val="accent1"/>
              </a:buClr>
              <a:buSzPts val="2100"/>
              <a:buFont typeface="Rockwell"/>
              <a:buNone/>
              <a:defRPr/>
            </a:lvl3pPr>
            <a:lvl4pPr indent="0" lvl="3" marL="0" algn="r">
              <a:spcBef>
                <a:spcPts val="0"/>
              </a:spcBef>
              <a:spcAft>
                <a:spcPts val="0"/>
              </a:spcAft>
              <a:buClr>
                <a:schemeClr val="accent1"/>
              </a:buClr>
              <a:buSzPts val="2100"/>
              <a:buFont typeface="Rockwell"/>
              <a:buNone/>
              <a:defRPr/>
            </a:lvl4pPr>
            <a:lvl5pPr indent="0" lvl="4" marL="0" algn="r">
              <a:spcBef>
                <a:spcPts val="0"/>
              </a:spcBef>
              <a:spcAft>
                <a:spcPts val="0"/>
              </a:spcAft>
              <a:buClr>
                <a:schemeClr val="accent1"/>
              </a:buClr>
              <a:buSzPts val="2100"/>
              <a:buFont typeface="Rockwell"/>
              <a:buNone/>
              <a:defRPr/>
            </a:lvl5pPr>
            <a:lvl6pPr indent="0" lvl="5" marL="0" algn="r">
              <a:spcBef>
                <a:spcPts val="0"/>
              </a:spcBef>
              <a:spcAft>
                <a:spcPts val="0"/>
              </a:spcAft>
              <a:buClr>
                <a:schemeClr val="accent1"/>
              </a:buClr>
              <a:buSzPts val="2100"/>
              <a:buFont typeface="Rockwell"/>
              <a:buNone/>
              <a:defRPr/>
            </a:lvl6pPr>
            <a:lvl7pPr indent="0" lvl="6" marL="0" algn="r">
              <a:spcBef>
                <a:spcPts val="0"/>
              </a:spcBef>
              <a:spcAft>
                <a:spcPts val="0"/>
              </a:spcAft>
              <a:buClr>
                <a:schemeClr val="accent1"/>
              </a:buClr>
              <a:buSzPts val="2100"/>
              <a:buFont typeface="Rockwell"/>
              <a:buNone/>
              <a:defRPr/>
            </a:lvl7pPr>
            <a:lvl8pPr indent="0" lvl="7" marL="0" algn="r">
              <a:spcBef>
                <a:spcPts val="0"/>
              </a:spcBef>
              <a:spcAft>
                <a:spcPts val="0"/>
              </a:spcAft>
              <a:buClr>
                <a:schemeClr val="accent1"/>
              </a:buClr>
              <a:buSzPts val="2100"/>
              <a:buFont typeface="Rockwell"/>
              <a:buNone/>
              <a:defRPr/>
            </a:lvl8pPr>
            <a:lvl9pPr indent="0" lvl="8" marL="0" algn="r">
              <a:spcBef>
                <a:spcPts val="0"/>
              </a:spcBef>
              <a:spcAft>
                <a:spcPts val="0"/>
              </a:spcAft>
              <a:buClr>
                <a:schemeClr val="accent1"/>
              </a:buClr>
              <a:buSzPts val="2100"/>
              <a:buFont typeface="Rockwell"/>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20" name="Shape 20"/>
        <p:cNvGrpSpPr/>
        <p:nvPr/>
      </p:nvGrpSpPr>
      <p:grpSpPr>
        <a:xfrm>
          <a:off x="0" y="0"/>
          <a:ext cx="0" cy="0"/>
          <a:chOff x="0" y="0"/>
          <a:chExt cx="0" cy="0"/>
        </a:xfrm>
      </p:grpSpPr>
      <p:sp>
        <p:nvSpPr>
          <p:cNvPr id="21" name="Google Shape;21;p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ctr">
              <a:lnSpc>
                <a:spcPct val="90000"/>
              </a:lnSpc>
              <a:spcBef>
                <a:spcPts val="0"/>
              </a:spcBef>
              <a:spcAft>
                <a:spcPts val="0"/>
              </a:spcAft>
              <a:buClr>
                <a:schemeClr val="accent1"/>
              </a:buClr>
              <a:buSzPts val="2800"/>
              <a:buFont typeface="Rockwell"/>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20000"/>
              </a:lnSpc>
              <a:spcBef>
                <a:spcPts val="0"/>
              </a:spcBef>
              <a:spcAft>
                <a:spcPts val="0"/>
              </a:spcAft>
              <a:buSzPts val="1800"/>
              <a:buChar char="●"/>
              <a:defRPr/>
            </a:lvl1pPr>
            <a:lvl2pPr indent="-317500" lvl="1" marL="914400" algn="l">
              <a:lnSpc>
                <a:spcPct val="120000"/>
              </a:lnSpc>
              <a:spcBef>
                <a:spcPts val="1600"/>
              </a:spcBef>
              <a:spcAft>
                <a:spcPts val="0"/>
              </a:spcAft>
              <a:buSzPts val="1400"/>
              <a:buChar char="○"/>
              <a:defRPr/>
            </a:lvl2pPr>
            <a:lvl3pPr indent="-317500" lvl="2" marL="1371600" algn="l">
              <a:lnSpc>
                <a:spcPct val="120000"/>
              </a:lnSpc>
              <a:spcBef>
                <a:spcPts val="1600"/>
              </a:spcBef>
              <a:spcAft>
                <a:spcPts val="0"/>
              </a:spcAft>
              <a:buSzPts val="1400"/>
              <a:buChar char="■"/>
              <a:defRPr/>
            </a:lvl3pPr>
            <a:lvl4pPr indent="-317500" lvl="3" marL="1828800" algn="l">
              <a:lnSpc>
                <a:spcPct val="120000"/>
              </a:lnSpc>
              <a:spcBef>
                <a:spcPts val="1600"/>
              </a:spcBef>
              <a:spcAft>
                <a:spcPts val="0"/>
              </a:spcAft>
              <a:buSzPts val="1400"/>
              <a:buChar char="●"/>
              <a:defRPr/>
            </a:lvl4pPr>
            <a:lvl5pPr indent="-317500" lvl="4" marL="2286000" algn="l">
              <a:lnSpc>
                <a:spcPct val="120000"/>
              </a:lnSpc>
              <a:spcBef>
                <a:spcPts val="1600"/>
              </a:spcBef>
              <a:spcAft>
                <a:spcPts val="0"/>
              </a:spcAft>
              <a:buSzPts val="1400"/>
              <a:buChar char="○"/>
              <a:defRPr/>
            </a:lvl5pPr>
            <a:lvl6pPr indent="-317500" lvl="5" marL="2743200" algn="l">
              <a:lnSpc>
                <a:spcPct val="120000"/>
              </a:lnSpc>
              <a:spcBef>
                <a:spcPts val="1600"/>
              </a:spcBef>
              <a:spcAft>
                <a:spcPts val="0"/>
              </a:spcAft>
              <a:buSzPts val="1400"/>
              <a:buChar char="■"/>
              <a:defRPr/>
            </a:lvl6pPr>
            <a:lvl7pPr indent="-317500" lvl="6" marL="3200400" algn="l">
              <a:lnSpc>
                <a:spcPct val="120000"/>
              </a:lnSpc>
              <a:spcBef>
                <a:spcPts val="1600"/>
              </a:spcBef>
              <a:spcAft>
                <a:spcPts val="0"/>
              </a:spcAft>
              <a:buSzPts val="1400"/>
              <a:buChar char="●"/>
              <a:defRPr/>
            </a:lvl7pPr>
            <a:lvl8pPr indent="-317500" lvl="7" marL="3657600" algn="l">
              <a:lnSpc>
                <a:spcPct val="120000"/>
              </a:lnSpc>
              <a:spcBef>
                <a:spcPts val="1600"/>
              </a:spcBef>
              <a:spcAft>
                <a:spcPts val="0"/>
              </a:spcAft>
              <a:buSzPts val="1400"/>
              <a:buChar char="○"/>
              <a:defRPr/>
            </a:lvl8pPr>
            <a:lvl9pPr indent="-317500" lvl="8" marL="4114800" algn="l">
              <a:lnSpc>
                <a:spcPct val="120000"/>
              </a:lnSpc>
              <a:spcBef>
                <a:spcPts val="1600"/>
              </a:spcBef>
              <a:spcAft>
                <a:spcPts val="1600"/>
              </a:spcAft>
              <a:buSzPts val="1400"/>
              <a:buChar char="■"/>
              <a:defRPr/>
            </a:lvl9pPr>
          </a:lstStyle>
          <a:p/>
        </p:txBody>
      </p:sp>
      <p:sp>
        <p:nvSpPr>
          <p:cNvPr id="23" name="Google Shape;23;p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spcBef>
                <a:spcPts val="0"/>
              </a:spcBef>
              <a:spcAft>
                <a:spcPts val="0"/>
              </a:spcAft>
              <a:buClr>
                <a:schemeClr val="accent1"/>
              </a:buClr>
              <a:buSzPts val="2100"/>
              <a:buFont typeface="Rockwell"/>
              <a:buNone/>
              <a:defRPr b="0" i="0" sz="2100" u="none" cap="none" strike="noStrike">
                <a:solidFill>
                  <a:schemeClr val="accent1"/>
                </a:solidFill>
                <a:latin typeface="Rockwell"/>
                <a:ea typeface="Rockwell"/>
                <a:cs typeface="Rockwell"/>
                <a:sym typeface="Rockwell"/>
              </a:defRPr>
            </a:lvl1pPr>
            <a:lvl2pPr indent="0" lvl="1" marL="0" marR="0" algn="r">
              <a:spcBef>
                <a:spcPts val="0"/>
              </a:spcBef>
              <a:spcAft>
                <a:spcPts val="0"/>
              </a:spcAft>
              <a:buClr>
                <a:schemeClr val="accent1"/>
              </a:buClr>
              <a:buSzPts val="2100"/>
              <a:buFont typeface="Rockwell"/>
              <a:buNone/>
              <a:defRPr b="0" i="0" sz="2100" u="none" cap="none" strike="noStrike">
                <a:solidFill>
                  <a:schemeClr val="accent1"/>
                </a:solidFill>
                <a:latin typeface="Rockwell"/>
                <a:ea typeface="Rockwell"/>
                <a:cs typeface="Rockwell"/>
                <a:sym typeface="Rockwell"/>
              </a:defRPr>
            </a:lvl2pPr>
            <a:lvl3pPr indent="0" lvl="2" marL="0" marR="0" algn="r">
              <a:spcBef>
                <a:spcPts val="0"/>
              </a:spcBef>
              <a:spcAft>
                <a:spcPts val="0"/>
              </a:spcAft>
              <a:buClr>
                <a:schemeClr val="accent1"/>
              </a:buClr>
              <a:buSzPts val="2100"/>
              <a:buFont typeface="Rockwell"/>
              <a:buNone/>
              <a:defRPr b="0" i="0" sz="2100" u="none" cap="none" strike="noStrike">
                <a:solidFill>
                  <a:schemeClr val="accent1"/>
                </a:solidFill>
                <a:latin typeface="Rockwell"/>
                <a:ea typeface="Rockwell"/>
                <a:cs typeface="Rockwell"/>
                <a:sym typeface="Rockwell"/>
              </a:defRPr>
            </a:lvl3pPr>
            <a:lvl4pPr indent="0" lvl="3" marL="0" marR="0" algn="r">
              <a:spcBef>
                <a:spcPts val="0"/>
              </a:spcBef>
              <a:spcAft>
                <a:spcPts val="0"/>
              </a:spcAft>
              <a:buClr>
                <a:schemeClr val="accent1"/>
              </a:buClr>
              <a:buSzPts val="2100"/>
              <a:buFont typeface="Rockwell"/>
              <a:buNone/>
              <a:defRPr b="0" i="0" sz="2100" u="none" cap="none" strike="noStrike">
                <a:solidFill>
                  <a:schemeClr val="accent1"/>
                </a:solidFill>
                <a:latin typeface="Rockwell"/>
                <a:ea typeface="Rockwell"/>
                <a:cs typeface="Rockwell"/>
                <a:sym typeface="Rockwell"/>
              </a:defRPr>
            </a:lvl4pPr>
            <a:lvl5pPr indent="0" lvl="4" marL="0" marR="0" algn="r">
              <a:spcBef>
                <a:spcPts val="0"/>
              </a:spcBef>
              <a:spcAft>
                <a:spcPts val="0"/>
              </a:spcAft>
              <a:buClr>
                <a:schemeClr val="accent1"/>
              </a:buClr>
              <a:buSzPts val="2100"/>
              <a:buFont typeface="Rockwell"/>
              <a:buNone/>
              <a:defRPr b="0" i="0" sz="2100" u="none" cap="none" strike="noStrike">
                <a:solidFill>
                  <a:schemeClr val="accent1"/>
                </a:solidFill>
                <a:latin typeface="Rockwell"/>
                <a:ea typeface="Rockwell"/>
                <a:cs typeface="Rockwell"/>
                <a:sym typeface="Rockwell"/>
              </a:defRPr>
            </a:lvl5pPr>
            <a:lvl6pPr indent="0" lvl="5" marL="0" marR="0" algn="r">
              <a:spcBef>
                <a:spcPts val="0"/>
              </a:spcBef>
              <a:spcAft>
                <a:spcPts val="0"/>
              </a:spcAft>
              <a:buClr>
                <a:schemeClr val="accent1"/>
              </a:buClr>
              <a:buSzPts val="2100"/>
              <a:buFont typeface="Rockwell"/>
              <a:buNone/>
              <a:defRPr b="0" i="0" sz="2100" u="none" cap="none" strike="noStrike">
                <a:solidFill>
                  <a:schemeClr val="accent1"/>
                </a:solidFill>
                <a:latin typeface="Rockwell"/>
                <a:ea typeface="Rockwell"/>
                <a:cs typeface="Rockwell"/>
                <a:sym typeface="Rockwell"/>
              </a:defRPr>
            </a:lvl6pPr>
            <a:lvl7pPr indent="0" lvl="6" marL="0" marR="0" algn="r">
              <a:spcBef>
                <a:spcPts val="0"/>
              </a:spcBef>
              <a:spcAft>
                <a:spcPts val="0"/>
              </a:spcAft>
              <a:buClr>
                <a:schemeClr val="accent1"/>
              </a:buClr>
              <a:buSzPts val="2100"/>
              <a:buFont typeface="Rockwell"/>
              <a:buNone/>
              <a:defRPr b="0" i="0" sz="2100" u="none" cap="none" strike="noStrike">
                <a:solidFill>
                  <a:schemeClr val="accent1"/>
                </a:solidFill>
                <a:latin typeface="Rockwell"/>
                <a:ea typeface="Rockwell"/>
                <a:cs typeface="Rockwell"/>
                <a:sym typeface="Rockwell"/>
              </a:defRPr>
            </a:lvl7pPr>
            <a:lvl8pPr indent="0" lvl="7" marL="0" marR="0" algn="r">
              <a:spcBef>
                <a:spcPts val="0"/>
              </a:spcBef>
              <a:spcAft>
                <a:spcPts val="0"/>
              </a:spcAft>
              <a:buClr>
                <a:schemeClr val="accent1"/>
              </a:buClr>
              <a:buSzPts val="2100"/>
              <a:buFont typeface="Rockwell"/>
              <a:buNone/>
              <a:defRPr b="0" i="0" sz="2100" u="none" cap="none" strike="noStrike">
                <a:solidFill>
                  <a:schemeClr val="accent1"/>
                </a:solidFill>
                <a:latin typeface="Rockwell"/>
                <a:ea typeface="Rockwell"/>
                <a:cs typeface="Rockwell"/>
                <a:sym typeface="Rockwell"/>
              </a:defRPr>
            </a:lvl8pPr>
            <a:lvl9pPr indent="0" lvl="8" marL="0" marR="0" algn="r">
              <a:spcBef>
                <a:spcPts val="0"/>
              </a:spcBef>
              <a:spcAft>
                <a:spcPts val="0"/>
              </a:spcAft>
              <a:buClr>
                <a:schemeClr val="accent1"/>
              </a:buClr>
              <a:buSzPts val="2100"/>
              <a:buFont typeface="Rockwell"/>
              <a:buNone/>
              <a:defRPr b="0" i="0" sz="2100" u="none" cap="none" strike="noStrike">
                <a:solidFill>
                  <a:schemeClr val="accent1"/>
                </a:solidFill>
                <a:latin typeface="Rockwell"/>
                <a:ea typeface="Rockwell"/>
                <a:cs typeface="Rockwell"/>
                <a:sym typeface="Rockwell"/>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24" name="Shape 24"/>
        <p:cNvGrpSpPr/>
        <p:nvPr/>
      </p:nvGrpSpPr>
      <p:grpSpPr>
        <a:xfrm>
          <a:off x="0" y="0"/>
          <a:ext cx="0" cy="0"/>
          <a:chOff x="0" y="0"/>
          <a:chExt cx="0" cy="0"/>
        </a:xfrm>
      </p:grpSpPr>
      <p:sp>
        <p:nvSpPr>
          <p:cNvPr id="25" name="Google Shape;25;p4"/>
          <p:cNvSpPr txBox="1"/>
          <p:nvPr>
            <p:ph type="title"/>
          </p:nvPr>
        </p:nvSpPr>
        <p:spPr>
          <a:xfrm>
            <a:off x="1088685" y="603390"/>
            <a:ext cx="6968411" cy="786926"/>
          </a:xfrm>
          <a:prstGeom prst="rect">
            <a:avLst/>
          </a:prstGeom>
          <a:noFill/>
          <a:ln>
            <a:noFill/>
          </a:ln>
        </p:spPr>
        <p:txBody>
          <a:bodyPr anchorCtr="0" anchor="ctr" bIns="45700" lIns="91425" spcFirstLastPara="1" rIns="91425" wrap="square" tIns="45700">
            <a:noAutofit/>
          </a:bodyPr>
          <a:lstStyle>
            <a:lvl1pPr lvl="0" algn="ctr">
              <a:lnSpc>
                <a:spcPct val="90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6" name="Google Shape;26;p4"/>
          <p:cNvSpPr txBox="1"/>
          <p:nvPr>
            <p:ph idx="1" type="body"/>
          </p:nvPr>
        </p:nvSpPr>
        <p:spPr>
          <a:xfrm>
            <a:off x="1088685" y="1511799"/>
            <a:ext cx="6968411" cy="2587960"/>
          </a:xfrm>
          <a:prstGeom prst="rect">
            <a:avLst/>
          </a:prstGeom>
          <a:noFill/>
          <a:ln>
            <a:noFill/>
          </a:ln>
        </p:spPr>
        <p:txBody>
          <a:bodyPr anchorCtr="0" anchor="t" bIns="45700" lIns="91425" spcFirstLastPara="1" rIns="91425" wrap="square" tIns="45700">
            <a:noAutofit/>
          </a:bodyPr>
          <a:lstStyle>
            <a:lvl1pPr indent="-342900" lvl="0" marL="457200" algn="l">
              <a:lnSpc>
                <a:spcPct val="120000"/>
              </a:lnSpc>
              <a:spcBef>
                <a:spcPts val="750"/>
              </a:spcBef>
              <a:spcAft>
                <a:spcPts val="0"/>
              </a:spcAft>
              <a:buSzPts val="1800"/>
              <a:buChar char="•"/>
              <a:defRPr/>
            </a:lvl1pPr>
            <a:lvl2pPr indent="-342900" lvl="1" marL="914400" algn="l">
              <a:lnSpc>
                <a:spcPct val="120000"/>
              </a:lnSpc>
              <a:spcBef>
                <a:spcPts val="375"/>
              </a:spcBef>
              <a:spcAft>
                <a:spcPts val="0"/>
              </a:spcAft>
              <a:buSzPts val="1800"/>
              <a:buChar char="•"/>
              <a:defRPr/>
            </a:lvl2pPr>
            <a:lvl3pPr indent="-342900" lvl="2" marL="1371600" algn="l">
              <a:lnSpc>
                <a:spcPct val="120000"/>
              </a:lnSpc>
              <a:spcBef>
                <a:spcPts val="375"/>
              </a:spcBef>
              <a:spcAft>
                <a:spcPts val="0"/>
              </a:spcAft>
              <a:buSzPts val="1800"/>
              <a:buChar char="•"/>
              <a:defRPr/>
            </a:lvl3pPr>
            <a:lvl4pPr indent="-342900" lvl="3" marL="1828800" algn="l">
              <a:lnSpc>
                <a:spcPct val="120000"/>
              </a:lnSpc>
              <a:spcBef>
                <a:spcPts val="375"/>
              </a:spcBef>
              <a:spcAft>
                <a:spcPts val="0"/>
              </a:spcAft>
              <a:buSzPts val="1800"/>
              <a:buChar char="•"/>
              <a:defRPr/>
            </a:lvl4pPr>
            <a:lvl5pPr indent="-342900" lvl="4" marL="2286000" algn="l">
              <a:lnSpc>
                <a:spcPct val="120000"/>
              </a:lnSpc>
              <a:spcBef>
                <a:spcPts val="375"/>
              </a:spcBef>
              <a:spcAft>
                <a:spcPts val="0"/>
              </a:spcAft>
              <a:buSzPts val="1800"/>
              <a:buChar char="•"/>
              <a:defRPr/>
            </a:lvl5pPr>
            <a:lvl6pPr indent="-342900" lvl="5" marL="2743200" algn="l">
              <a:lnSpc>
                <a:spcPct val="120000"/>
              </a:lnSpc>
              <a:spcBef>
                <a:spcPts val="375"/>
              </a:spcBef>
              <a:spcAft>
                <a:spcPts val="0"/>
              </a:spcAft>
              <a:buSzPts val="1800"/>
              <a:buChar char="•"/>
              <a:defRPr/>
            </a:lvl6pPr>
            <a:lvl7pPr indent="-342900" lvl="6" marL="3200400" algn="l">
              <a:lnSpc>
                <a:spcPct val="120000"/>
              </a:lnSpc>
              <a:spcBef>
                <a:spcPts val="375"/>
              </a:spcBef>
              <a:spcAft>
                <a:spcPts val="0"/>
              </a:spcAft>
              <a:buSzPts val="1800"/>
              <a:buChar char="•"/>
              <a:defRPr/>
            </a:lvl7pPr>
            <a:lvl8pPr indent="-342900" lvl="7" marL="3657600" algn="l">
              <a:lnSpc>
                <a:spcPct val="120000"/>
              </a:lnSpc>
              <a:spcBef>
                <a:spcPts val="375"/>
              </a:spcBef>
              <a:spcAft>
                <a:spcPts val="0"/>
              </a:spcAft>
              <a:buSzPts val="1800"/>
              <a:buChar char="•"/>
              <a:defRPr/>
            </a:lvl8pPr>
            <a:lvl9pPr indent="-342900" lvl="8" marL="4114800" algn="l">
              <a:lnSpc>
                <a:spcPct val="120000"/>
              </a:lnSpc>
              <a:spcBef>
                <a:spcPts val="375"/>
              </a:spcBef>
              <a:spcAft>
                <a:spcPts val="0"/>
              </a:spcAft>
              <a:buSzPts val="1800"/>
              <a:buChar char="•"/>
              <a:defRPr/>
            </a:lvl9pPr>
          </a:lstStyle>
          <a:p/>
        </p:txBody>
      </p:sp>
      <p:sp>
        <p:nvSpPr>
          <p:cNvPr id="27" name="Google Shape;27;p4"/>
          <p:cNvSpPr txBox="1"/>
          <p:nvPr>
            <p:ph idx="10" type="dt"/>
          </p:nvPr>
        </p:nvSpPr>
        <p:spPr>
          <a:xfrm>
            <a:off x="5431560" y="247778"/>
            <a:ext cx="2625536" cy="2319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1" type="ftr"/>
          </p:nvPr>
        </p:nvSpPr>
        <p:spPr>
          <a:xfrm>
            <a:off x="1088684" y="246981"/>
            <a:ext cx="4220081" cy="2319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4"/>
          <p:cNvSpPr txBox="1"/>
          <p:nvPr>
            <p:ph idx="12" type="sldNum"/>
          </p:nvPr>
        </p:nvSpPr>
        <p:spPr>
          <a:xfrm>
            <a:off x="360046" y="599230"/>
            <a:ext cx="608264" cy="377684"/>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Clr>
                <a:schemeClr val="accent1"/>
              </a:buClr>
              <a:buSzPts val="2100"/>
              <a:buFont typeface="Rockwell"/>
              <a:buNone/>
              <a:defRPr/>
            </a:lvl1pPr>
            <a:lvl2pPr indent="0" lvl="1" marL="0" algn="r">
              <a:spcBef>
                <a:spcPts val="0"/>
              </a:spcBef>
              <a:spcAft>
                <a:spcPts val="0"/>
              </a:spcAft>
              <a:buClr>
                <a:schemeClr val="accent1"/>
              </a:buClr>
              <a:buSzPts val="2100"/>
              <a:buFont typeface="Rockwell"/>
              <a:buNone/>
              <a:defRPr/>
            </a:lvl2pPr>
            <a:lvl3pPr indent="0" lvl="2" marL="0" algn="r">
              <a:spcBef>
                <a:spcPts val="0"/>
              </a:spcBef>
              <a:spcAft>
                <a:spcPts val="0"/>
              </a:spcAft>
              <a:buClr>
                <a:schemeClr val="accent1"/>
              </a:buClr>
              <a:buSzPts val="2100"/>
              <a:buFont typeface="Rockwell"/>
              <a:buNone/>
              <a:defRPr/>
            </a:lvl3pPr>
            <a:lvl4pPr indent="0" lvl="3" marL="0" algn="r">
              <a:spcBef>
                <a:spcPts val="0"/>
              </a:spcBef>
              <a:spcAft>
                <a:spcPts val="0"/>
              </a:spcAft>
              <a:buClr>
                <a:schemeClr val="accent1"/>
              </a:buClr>
              <a:buSzPts val="2100"/>
              <a:buFont typeface="Rockwell"/>
              <a:buNone/>
              <a:defRPr/>
            </a:lvl4pPr>
            <a:lvl5pPr indent="0" lvl="4" marL="0" algn="r">
              <a:spcBef>
                <a:spcPts val="0"/>
              </a:spcBef>
              <a:spcAft>
                <a:spcPts val="0"/>
              </a:spcAft>
              <a:buClr>
                <a:schemeClr val="accent1"/>
              </a:buClr>
              <a:buSzPts val="2100"/>
              <a:buFont typeface="Rockwell"/>
              <a:buNone/>
              <a:defRPr/>
            </a:lvl5pPr>
            <a:lvl6pPr indent="0" lvl="5" marL="0" algn="r">
              <a:spcBef>
                <a:spcPts val="0"/>
              </a:spcBef>
              <a:spcAft>
                <a:spcPts val="0"/>
              </a:spcAft>
              <a:buClr>
                <a:schemeClr val="accent1"/>
              </a:buClr>
              <a:buSzPts val="2100"/>
              <a:buFont typeface="Rockwell"/>
              <a:buNone/>
              <a:defRPr/>
            </a:lvl6pPr>
            <a:lvl7pPr indent="0" lvl="6" marL="0" algn="r">
              <a:spcBef>
                <a:spcPts val="0"/>
              </a:spcBef>
              <a:spcAft>
                <a:spcPts val="0"/>
              </a:spcAft>
              <a:buClr>
                <a:schemeClr val="accent1"/>
              </a:buClr>
              <a:buSzPts val="2100"/>
              <a:buFont typeface="Rockwell"/>
              <a:buNone/>
              <a:defRPr/>
            </a:lvl7pPr>
            <a:lvl8pPr indent="0" lvl="7" marL="0" algn="r">
              <a:spcBef>
                <a:spcPts val="0"/>
              </a:spcBef>
              <a:spcAft>
                <a:spcPts val="0"/>
              </a:spcAft>
              <a:buClr>
                <a:schemeClr val="accent1"/>
              </a:buClr>
              <a:buSzPts val="2100"/>
              <a:buFont typeface="Rockwell"/>
              <a:buNone/>
              <a:defRPr/>
            </a:lvl8pPr>
            <a:lvl9pPr indent="0" lvl="8" marL="0" algn="r">
              <a:spcBef>
                <a:spcPts val="0"/>
              </a:spcBef>
              <a:spcAft>
                <a:spcPts val="0"/>
              </a:spcAft>
              <a:buClr>
                <a:schemeClr val="accent1"/>
              </a:buClr>
              <a:buSzPts val="2100"/>
              <a:buFont typeface="Rockwell"/>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30" name="Shape 30"/>
        <p:cNvGrpSpPr/>
        <p:nvPr/>
      </p:nvGrpSpPr>
      <p:grpSpPr>
        <a:xfrm>
          <a:off x="0" y="0"/>
          <a:ext cx="0" cy="0"/>
          <a:chOff x="0" y="0"/>
          <a:chExt cx="0" cy="0"/>
        </a:xfrm>
      </p:grpSpPr>
      <p:sp>
        <p:nvSpPr>
          <p:cNvPr id="31" name="Google Shape;31;p5"/>
          <p:cNvSpPr txBox="1"/>
          <p:nvPr>
            <p:ph type="title"/>
          </p:nvPr>
        </p:nvSpPr>
        <p:spPr>
          <a:xfrm>
            <a:off x="1330817" y="1317098"/>
            <a:ext cx="6482366" cy="1476755"/>
          </a:xfrm>
          <a:prstGeom prst="rect">
            <a:avLst/>
          </a:prstGeom>
          <a:noFill/>
          <a:ln>
            <a:noFill/>
          </a:ln>
        </p:spPr>
        <p:txBody>
          <a:bodyPr anchorCtr="0" anchor="b" bIns="45700" lIns="91425" spcFirstLastPara="1" rIns="91425" wrap="square" tIns="45700">
            <a:noAutofit/>
          </a:bodyPr>
          <a:lstStyle>
            <a:lvl1pPr lvl="0" algn="ctr">
              <a:lnSpc>
                <a:spcPct val="90000"/>
              </a:lnSpc>
              <a:spcBef>
                <a:spcPts val="0"/>
              </a:spcBef>
              <a:spcAft>
                <a:spcPts val="0"/>
              </a:spcAft>
              <a:buClr>
                <a:schemeClr val="accent1"/>
              </a:buClr>
              <a:buSzPts val="2700"/>
              <a:buFont typeface="Rockwell"/>
              <a:buNone/>
              <a:defRPr sz="27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5"/>
          <p:cNvSpPr txBox="1"/>
          <p:nvPr>
            <p:ph idx="1" type="body"/>
          </p:nvPr>
        </p:nvSpPr>
        <p:spPr>
          <a:xfrm>
            <a:off x="1330817" y="2793853"/>
            <a:ext cx="6482366" cy="820490"/>
          </a:xfrm>
          <a:prstGeom prst="rect">
            <a:avLst/>
          </a:prstGeom>
          <a:noFill/>
          <a:ln>
            <a:noFill/>
          </a:ln>
        </p:spPr>
        <p:txBody>
          <a:bodyPr anchorCtr="0" anchor="t" bIns="45700" lIns="91425" spcFirstLastPara="1" rIns="91425" wrap="square" tIns="91425">
            <a:noAutofit/>
          </a:bodyPr>
          <a:lstStyle>
            <a:lvl1pPr indent="-228600" lvl="0" marL="457200" algn="ctr">
              <a:lnSpc>
                <a:spcPct val="120000"/>
              </a:lnSpc>
              <a:spcBef>
                <a:spcPts val="750"/>
              </a:spcBef>
              <a:spcAft>
                <a:spcPts val="0"/>
              </a:spcAft>
              <a:buSzPts val="1350"/>
              <a:buNone/>
              <a:defRPr sz="1350">
                <a:solidFill>
                  <a:schemeClr val="lt1"/>
                </a:solidFill>
              </a:defRPr>
            </a:lvl1pPr>
            <a:lvl2pPr indent="-228600" lvl="1" marL="914400" algn="l">
              <a:lnSpc>
                <a:spcPct val="120000"/>
              </a:lnSpc>
              <a:spcBef>
                <a:spcPts val="375"/>
              </a:spcBef>
              <a:spcAft>
                <a:spcPts val="0"/>
              </a:spcAft>
              <a:buSzPts val="1350"/>
              <a:buNone/>
              <a:defRPr sz="1350">
                <a:solidFill>
                  <a:schemeClr val="lt1"/>
                </a:solidFill>
              </a:defRPr>
            </a:lvl2pPr>
            <a:lvl3pPr indent="-228600" lvl="2" marL="1371600" algn="l">
              <a:lnSpc>
                <a:spcPct val="120000"/>
              </a:lnSpc>
              <a:spcBef>
                <a:spcPts val="375"/>
              </a:spcBef>
              <a:spcAft>
                <a:spcPts val="0"/>
              </a:spcAft>
              <a:buSzPts val="1350"/>
              <a:buNone/>
              <a:defRPr sz="1350">
                <a:solidFill>
                  <a:schemeClr val="lt1"/>
                </a:solidFill>
              </a:defRPr>
            </a:lvl3pPr>
            <a:lvl4pPr indent="-228600" lvl="3" marL="1828800" algn="l">
              <a:lnSpc>
                <a:spcPct val="120000"/>
              </a:lnSpc>
              <a:spcBef>
                <a:spcPts val="375"/>
              </a:spcBef>
              <a:spcAft>
                <a:spcPts val="0"/>
              </a:spcAft>
              <a:buSzPts val="1200"/>
              <a:buNone/>
              <a:defRPr sz="1200">
                <a:solidFill>
                  <a:schemeClr val="lt1"/>
                </a:solidFill>
              </a:defRPr>
            </a:lvl4pPr>
            <a:lvl5pPr indent="-228600" lvl="4" marL="2286000" algn="l">
              <a:lnSpc>
                <a:spcPct val="120000"/>
              </a:lnSpc>
              <a:spcBef>
                <a:spcPts val="375"/>
              </a:spcBef>
              <a:spcAft>
                <a:spcPts val="0"/>
              </a:spcAft>
              <a:buSzPts val="1200"/>
              <a:buNone/>
              <a:defRPr sz="1200">
                <a:solidFill>
                  <a:schemeClr val="lt1"/>
                </a:solidFill>
              </a:defRPr>
            </a:lvl5pPr>
            <a:lvl6pPr indent="-228600" lvl="5" marL="2743200" algn="l">
              <a:lnSpc>
                <a:spcPct val="120000"/>
              </a:lnSpc>
              <a:spcBef>
                <a:spcPts val="375"/>
              </a:spcBef>
              <a:spcAft>
                <a:spcPts val="0"/>
              </a:spcAft>
              <a:buSzPts val="1200"/>
              <a:buNone/>
              <a:defRPr sz="1200">
                <a:solidFill>
                  <a:schemeClr val="lt1"/>
                </a:solidFill>
              </a:defRPr>
            </a:lvl6pPr>
            <a:lvl7pPr indent="-228600" lvl="6" marL="3200400" algn="l">
              <a:lnSpc>
                <a:spcPct val="120000"/>
              </a:lnSpc>
              <a:spcBef>
                <a:spcPts val="375"/>
              </a:spcBef>
              <a:spcAft>
                <a:spcPts val="0"/>
              </a:spcAft>
              <a:buSzPts val="1200"/>
              <a:buNone/>
              <a:defRPr sz="1200">
                <a:solidFill>
                  <a:schemeClr val="lt1"/>
                </a:solidFill>
              </a:defRPr>
            </a:lvl7pPr>
            <a:lvl8pPr indent="-228600" lvl="7" marL="3657600" algn="l">
              <a:lnSpc>
                <a:spcPct val="120000"/>
              </a:lnSpc>
              <a:spcBef>
                <a:spcPts val="375"/>
              </a:spcBef>
              <a:spcAft>
                <a:spcPts val="0"/>
              </a:spcAft>
              <a:buSzPts val="1200"/>
              <a:buNone/>
              <a:defRPr sz="1200">
                <a:solidFill>
                  <a:schemeClr val="lt1"/>
                </a:solidFill>
              </a:defRPr>
            </a:lvl8pPr>
            <a:lvl9pPr indent="-228600" lvl="8" marL="4114800" algn="l">
              <a:lnSpc>
                <a:spcPct val="120000"/>
              </a:lnSpc>
              <a:spcBef>
                <a:spcPts val="375"/>
              </a:spcBef>
              <a:spcAft>
                <a:spcPts val="0"/>
              </a:spcAft>
              <a:buSzPts val="1200"/>
              <a:buNone/>
              <a:defRPr sz="1200">
                <a:solidFill>
                  <a:schemeClr val="lt1"/>
                </a:solidFill>
              </a:defRPr>
            </a:lvl9pPr>
          </a:lstStyle>
          <a:p/>
        </p:txBody>
      </p:sp>
      <p:sp>
        <p:nvSpPr>
          <p:cNvPr id="33" name="Google Shape;33;p5"/>
          <p:cNvSpPr txBox="1"/>
          <p:nvPr>
            <p:ph idx="10" type="dt"/>
          </p:nvPr>
        </p:nvSpPr>
        <p:spPr>
          <a:xfrm>
            <a:off x="5431560" y="247778"/>
            <a:ext cx="2625536" cy="2319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1" type="ftr"/>
          </p:nvPr>
        </p:nvSpPr>
        <p:spPr>
          <a:xfrm>
            <a:off x="1088684" y="246981"/>
            <a:ext cx="4220081" cy="2319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2" type="sldNum"/>
          </p:nvPr>
        </p:nvSpPr>
        <p:spPr>
          <a:xfrm>
            <a:off x="360046" y="599230"/>
            <a:ext cx="608264" cy="377684"/>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Clr>
                <a:schemeClr val="accent1"/>
              </a:buClr>
              <a:buSzPts val="2100"/>
              <a:buFont typeface="Rockwell"/>
              <a:buNone/>
              <a:defRPr/>
            </a:lvl1pPr>
            <a:lvl2pPr indent="0" lvl="1" marL="0" algn="r">
              <a:spcBef>
                <a:spcPts val="0"/>
              </a:spcBef>
              <a:spcAft>
                <a:spcPts val="0"/>
              </a:spcAft>
              <a:buClr>
                <a:schemeClr val="accent1"/>
              </a:buClr>
              <a:buSzPts val="2100"/>
              <a:buFont typeface="Rockwell"/>
              <a:buNone/>
              <a:defRPr/>
            </a:lvl2pPr>
            <a:lvl3pPr indent="0" lvl="2" marL="0" algn="r">
              <a:spcBef>
                <a:spcPts val="0"/>
              </a:spcBef>
              <a:spcAft>
                <a:spcPts val="0"/>
              </a:spcAft>
              <a:buClr>
                <a:schemeClr val="accent1"/>
              </a:buClr>
              <a:buSzPts val="2100"/>
              <a:buFont typeface="Rockwell"/>
              <a:buNone/>
              <a:defRPr/>
            </a:lvl3pPr>
            <a:lvl4pPr indent="0" lvl="3" marL="0" algn="r">
              <a:spcBef>
                <a:spcPts val="0"/>
              </a:spcBef>
              <a:spcAft>
                <a:spcPts val="0"/>
              </a:spcAft>
              <a:buClr>
                <a:schemeClr val="accent1"/>
              </a:buClr>
              <a:buSzPts val="2100"/>
              <a:buFont typeface="Rockwell"/>
              <a:buNone/>
              <a:defRPr/>
            </a:lvl4pPr>
            <a:lvl5pPr indent="0" lvl="4" marL="0" algn="r">
              <a:spcBef>
                <a:spcPts val="0"/>
              </a:spcBef>
              <a:spcAft>
                <a:spcPts val="0"/>
              </a:spcAft>
              <a:buClr>
                <a:schemeClr val="accent1"/>
              </a:buClr>
              <a:buSzPts val="2100"/>
              <a:buFont typeface="Rockwell"/>
              <a:buNone/>
              <a:defRPr/>
            </a:lvl5pPr>
            <a:lvl6pPr indent="0" lvl="5" marL="0" algn="r">
              <a:spcBef>
                <a:spcPts val="0"/>
              </a:spcBef>
              <a:spcAft>
                <a:spcPts val="0"/>
              </a:spcAft>
              <a:buClr>
                <a:schemeClr val="accent1"/>
              </a:buClr>
              <a:buSzPts val="2100"/>
              <a:buFont typeface="Rockwell"/>
              <a:buNone/>
              <a:defRPr/>
            </a:lvl6pPr>
            <a:lvl7pPr indent="0" lvl="6" marL="0" algn="r">
              <a:spcBef>
                <a:spcPts val="0"/>
              </a:spcBef>
              <a:spcAft>
                <a:spcPts val="0"/>
              </a:spcAft>
              <a:buClr>
                <a:schemeClr val="accent1"/>
              </a:buClr>
              <a:buSzPts val="2100"/>
              <a:buFont typeface="Rockwell"/>
              <a:buNone/>
              <a:defRPr/>
            </a:lvl7pPr>
            <a:lvl8pPr indent="0" lvl="7" marL="0" algn="r">
              <a:spcBef>
                <a:spcPts val="0"/>
              </a:spcBef>
              <a:spcAft>
                <a:spcPts val="0"/>
              </a:spcAft>
              <a:buClr>
                <a:schemeClr val="accent1"/>
              </a:buClr>
              <a:buSzPts val="2100"/>
              <a:buFont typeface="Rockwell"/>
              <a:buNone/>
              <a:defRPr/>
            </a:lvl8pPr>
            <a:lvl9pPr indent="0" lvl="8" marL="0" algn="r">
              <a:spcBef>
                <a:spcPts val="0"/>
              </a:spcBef>
              <a:spcAft>
                <a:spcPts val="0"/>
              </a:spcAft>
              <a:buClr>
                <a:schemeClr val="accent1"/>
              </a:buClr>
              <a:buSzPts val="2100"/>
              <a:buFont typeface="Rockwell"/>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36" name="Shape 36"/>
        <p:cNvGrpSpPr/>
        <p:nvPr/>
      </p:nvGrpSpPr>
      <p:grpSpPr>
        <a:xfrm>
          <a:off x="0" y="0"/>
          <a:ext cx="0" cy="0"/>
          <a:chOff x="0" y="0"/>
          <a:chExt cx="0" cy="0"/>
        </a:xfrm>
      </p:grpSpPr>
      <p:sp>
        <p:nvSpPr>
          <p:cNvPr id="37" name="Google Shape;37;p6"/>
          <p:cNvSpPr txBox="1"/>
          <p:nvPr>
            <p:ph type="title"/>
          </p:nvPr>
        </p:nvSpPr>
        <p:spPr>
          <a:xfrm>
            <a:off x="1086913" y="603667"/>
            <a:ext cx="6970183" cy="794479"/>
          </a:xfrm>
          <a:prstGeom prst="rect">
            <a:avLst/>
          </a:prstGeom>
          <a:noFill/>
          <a:ln>
            <a:noFill/>
          </a:ln>
        </p:spPr>
        <p:txBody>
          <a:bodyPr anchorCtr="0" anchor="ctr" bIns="45700" lIns="91425" spcFirstLastPara="1" rIns="91425" wrap="square" tIns="45700">
            <a:noAutofit/>
          </a:bodyPr>
          <a:lstStyle>
            <a:lvl1pPr lvl="0" algn="ctr">
              <a:lnSpc>
                <a:spcPct val="90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1085498" y="1508159"/>
            <a:ext cx="3366491" cy="2586446"/>
          </a:xfrm>
          <a:prstGeom prst="rect">
            <a:avLst/>
          </a:prstGeom>
          <a:noFill/>
          <a:ln>
            <a:noFill/>
          </a:ln>
        </p:spPr>
        <p:txBody>
          <a:bodyPr anchorCtr="0" anchor="t" bIns="45700" lIns="91425" spcFirstLastPara="1" rIns="91425" wrap="square" tIns="45700">
            <a:noAutofit/>
          </a:bodyPr>
          <a:lstStyle>
            <a:lvl1pPr indent="-342900" lvl="0" marL="457200" algn="l">
              <a:lnSpc>
                <a:spcPct val="120000"/>
              </a:lnSpc>
              <a:spcBef>
                <a:spcPts val="750"/>
              </a:spcBef>
              <a:spcAft>
                <a:spcPts val="0"/>
              </a:spcAft>
              <a:buSzPts val="1800"/>
              <a:buChar char="•"/>
              <a:defRPr/>
            </a:lvl1pPr>
            <a:lvl2pPr indent="-342900" lvl="1" marL="914400" algn="l">
              <a:lnSpc>
                <a:spcPct val="120000"/>
              </a:lnSpc>
              <a:spcBef>
                <a:spcPts val="375"/>
              </a:spcBef>
              <a:spcAft>
                <a:spcPts val="0"/>
              </a:spcAft>
              <a:buSzPts val="1800"/>
              <a:buChar char="•"/>
              <a:defRPr/>
            </a:lvl2pPr>
            <a:lvl3pPr indent="-342900" lvl="2" marL="1371600" algn="l">
              <a:lnSpc>
                <a:spcPct val="120000"/>
              </a:lnSpc>
              <a:spcBef>
                <a:spcPts val="375"/>
              </a:spcBef>
              <a:spcAft>
                <a:spcPts val="0"/>
              </a:spcAft>
              <a:buSzPts val="1800"/>
              <a:buChar char="•"/>
              <a:defRPr/>
            </a:lvl3pPr>
            <a:lvl4pPr indent="-342900" lvl="3" marL="1828800" algn="l">
              <a:lnSpc>
                <a:spcPct val="120000"/>
              </a:lnSpc>
              <a:spcBef>
                <a:spcPts val="375"/>
              </a:spcBef>
              <a:spcAft>
                <a:spcPts val="0"/>
              </a:spcAft>
              <a:buSzPts val="1800"/>
              <a:buChar char="•"/>
              <a:defRPr/>
            </a:lvl4pPr>
            <a:lvl5pPr indent="-342900" lvl="4" marL="2286000" algn="l">
              <a:lnSpc>
                <a:spcPct val="120000"/>
              </a:lnSpc>
              <a:spcBef>
                <a:spcPts val="375"/>
              </a:spcBef>
              <a:spcAft>
                <a:spcPts val="0"/>
              </a:spcAft>
              <a:buSzPts val="1800"/>
              <a:buChar char="•"/>
              <a:defRPr/>
            </a:lvl5pPr>
            <a:lvl6pPr indent="-342900" lvl="5" marL="2743200" algn="l">
              <a:lnSpc>
                <a:spcPct val="120000"/>
              </a:lnSpc>
              <a:spcBef>
                <a:spcPts val="375"/>
              </a:spcBef>
              <a:spcAft>
                <a:spcPts val="0"/>
              </a:spcAft>
              <a:buSzPts val="1800"/>
              <a:buChar char="•"/>
              <a:defRPr/>
            </a:lvl6pPr>
            <a:lvl7pPr indent="-342900" lvl="6" marL="3200400" algn="l">
              <a:lnSpc>
                <a:spcPct val="120000"/>
              </a:lnSpc>
              <a:spcBef>
                <a:spcPts val="375"/>
              </a:spcBef>
              <a:spcAft>
                <a:spcPts val="0"/>
              </a:spcAft>
              <a:buSzPts val="1800"/>
              <a:buChar char="•"/>
              <a:defRPr/>
            </a:lvl7pPr>
            <a:lvl8pPr indent="-342900" lvl="7" marL="3657600" algn="l">
              <a:lnSpc>
                <a:spcPct val="120000"/>
              </a:lnSpc>
              <a:spcBef>
                <a:spcPts val="375"/>
              </a:spcBef>
              <a:spcAft>
                <a:spcPts val="0"/>
              </a:spcAft>
              <a:buSzPts val="1800"/>
              <a:buChar char="•"/>
              <a:defRPr/>
            </a:lvl8pPr>
            <a:lvl9pPr indent="-342900" lvl="8" marL="4114800" algn="l">
              <a:lnSpc>
                <a:spcPct val="120000"/>
              </a:lnSpc>
              <a:spcBef>
                <a:spcPts val="375"/>
              </a:spcBef>
              <a:spcAft>
                <a:spcPts val="0"/>
              </a:spcAft>
              <a:buSzPts val="1800"/>
              <a:buChar char="•"/>
              <a:defRPr/>
            </a:lvl9pPr>
          </a:lstStyle>
          <a:p/>
        </p:txBody>
      </p:sp>
      <p:sp>
        <p:nvSpPr>
          <p:cNvPr id="39" name="Google Shape;39;p6"/>
          <p:cNvSpPr txBox="1"/>
          <p:nvPr>
            <p:ph idx="2" type="body"/>
          </p:nvPr>
        </p:nvSpPr>
        <p:spPr>
          <a:xfrm>
            <a:off x="4690605" y="1513007"/>
            <a:ext cx="3366491" cy="2581140"/>
          </a:xfrm>
          <a:prstGeom prst="rect">
            <a:avLst/>
          </a:prstGeom>
          <a:noFill/>
          <a:ln>
            <a:noFill/>
          </a:ln>
        </p:spPr>
        <p:txBody>
          <a:bodyPr anchorCtr="0" anchor="t" bIns="45700" lIns="91425" spcFirstLastPara="1" rIns="91425" wrap="square" tIns="45700">
            <a:noAutofit/>
          </a:bodyPr>
          <a:lstStyle>
            <a:lvl1pPr indent="-342900" lvl="0" marL="457200" algn="l">
              <a:lnSpc>
                <a:spcPct val="120000"/>
              </a:lnSpc>
              <a:spcBef>
                <a:spcPts val="750"/>
              </a:spcBef>
              <a:spcAft>
                <a:spcPts val="0"/>
              </a:spcAft>
              <a:buSzPts val="1800"/>
              <a:buChar char="•"/>
              <a:defRPr/>
            </a:lvl1pPr>
            <a:lvl2pPr indent="-342900" lvl="1" marL="914400" algn="l">
              <a:lnSpc>
                <a:spcPct val="120000"/>
              </a:lnSpc>
              <a:spcBef>
                <a:spcPts val="375"/>
              </a:spcBef>
              <a:spcAft>
                <a:spcPts val="0"/>
              </a:spcAft>
              <a:buSzPts val="1800"/>
              <a:buChar char="•"/>
              <a:defRPr/>
            </a:lvl2pPr>
            <a:lvl3pPr indent="-342900" lvl="2" marL="1371600" algn="l">
              <a:lnSpc>
                <a:spcPct val="120000"/>
              </a:lnSpc>
              <a:spcBef>
                <a:spcPts val="375"/>
              </a:spcBef>
              <a:spcAft>
                <a:spcPts val="0"/>
              </a:spcAft>
              <a:buSzPts val="1800"/>
              <a:buChar char="•"/>
              <a:defRPr/>
            </a:lvl3pPr>
            <a:lvl4pPr indent="-342900" lvl="3" marL="1828800" algn="l">
              <a:lnSpc>
                <a:spcPct val="120000"/>
              </a:lnSpc>
              <a:spcBef>
                <a:spcPts val="375"/>
              </a:spcBef>
              <a:spcAft>
                <a:spcPts val="0"/>
              </a:spcAft>
              <a:buSzPts val="1800"/>
              <a:buChar char="•"/>
              <a:defRPr/>
            </a:lvl4pPr>
            <a:lvl5pPr indent="-342900" lvl="4" marL="2286000" algn="l">
              <a:lnSpc>
                <a:spcPct val="120000"/>
              </a:lnSpc>
              <a:spcBef>
                <a:spcPts val="375"/>
              </a:spcBef>
              <a:spcAft>
                <a:spcPts val="0"/>
              </a:spcAft>
              <a:buSzPts val="1800"/>
              <a:buChar char="•"/>
              <a:defRPr/>
            </a:lvl5pPr>
            <a:lvl6pPr indent="-342900" lvl="5" marL="2743200" algn="l">
              <a:lnSpc>
                <a:spcPct val="120000"/>
              </a:lnSpc>
              <a:spcBef>
                <a:spcPts val="375"/>
              </a:spcBef>
              <a:spcAft>
                <a:spcPts val="0"/>
              </a:spcAft>
              <a:buSzPts val="1800"/>
              <a:buChar char="•"/>
              <a:defRPr/>
            </a:lvl6pPr>
            <a:lvl7pPr indent="-342900" lvl="6" marL="3200400" algn="l">
              <a:lnSpc>
                <a:spcPct val="120000"/>
              </a:lnSpc>
              <a:spcBef>
                <a:spcPts val="375"/>
              </a:spcBef>
              <a:spcAft>
                <a:spcPts val="0"/>
              </a:spcAft>
              <a:buSzPts val="1800"/>
              <a:buChar char="•"/>
              <a:defRPr/>
            </a:lvl7pPr>
            <a:lvl8pPr indent="-342900" lvl="7" marL="3657600" algn="l">
              <a:lnSpc>
                <a:spcPct val="120000"/>
              </a:lnSpc>
              <a:spcBef>
                <a:spcPts val="375"/>
              </a:spcBef>
              <a:spcAft>
                <a:spcPts val="0"/>
              </a:spcAft>
              <a:buSzPts val="1800"/>
              <a:buChar char="•"/>
              <a:defRPr/>
            </a:lvl8pPr>
            <a:lvl9pPr indent="-342900" lvl="8" marL="4114800" algn="l">
              <a:lnSpc>
                <a:spcPct val="120000"/>
              </a:lnSpc>
              <a:spcBef>
                <a:spcPts val="375"/>
              </a:spcBef>
              <a:spcAft>
                <a:spcPts val="0"/>
              </a:spcAft>
              <a:buSzPts val="1800"/>
              <a:buChar char="•"/>
              <a:defRPr/>
            </a:lvl9pPr>
          </a:lstStyle>
          <a:p/>
        </p:txBody>
      </p:sp>
      <p:sp>
        <p:nvSpPr>
          <p:cNvPr id="40" name="Google Shape;40;p6"/>
          <p:cNvSpPr txBox="1"/>
          <p:nvPr>
            <p:ph idx="10" type="dt"/>
          </p:nvPr>
        </p:nvSpPr>
        <p:spPr>
          <a:xfrm>
            <a:off x="5431560" y="247778"/>
            <a:ext cx="2625536" cy="2319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6"/>
          <p:cNvSpPr txBox="1"/>
          <p:nvPr>
            <p:ph idx="11" type="ftr"/>
          </p:nvPr>
        </p:nvSpPr>
        <p:spPr>
          <a:xfrm>
            <a:off x="1088684" y="246981"/>
            <a:ext cx="4220081" cy="2319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6"/>
          <p:cNvSpPr txBox="1"/>
          <p:nvPr>
            <p:ph idx="12" type="sldNum"/>
          </p:nvPr>
        </p:nvSpPr>
        <p:spPr>
          <a:xfrm>
            <a:off x="360046" y="599230"/>
            <a:ext cx="608264" cy="377684"/>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Clr>
                <a:schemeClr val="accent1"/>
              </a:buClr>
              <a:buSzPts val="2100"/>
              <a:buFont typeface="Rockwell"/>
              <a:buNone/>
              <a:defRPr/>
            </a:lvl1pPr>
            <a:lvl2pPr indent="0" lvl="1" marL="0" algn="r">
              <a:spcBef>
                <a:spcPts val="0"/>
              </a:spcBef>
              <a:spcAft>
                <a:spcPts val="0"/>
              </a:spcAft>
              <a:buClr>
                <a:schemeClr val="accent1"/>
              </a:buClr>
              <a:buSzPts val="2100"/>
              <a:buFont typeface="Rockwell"/>
              <a:buNone/>
              <a:defRPr/>
            </a:lvl2pPr>
            <a:lvl3pPr indent="0" lvl="2" marL="0" algn="r">
              <a:spcBef>
                <a:spcPts val="0"/>
              </a:spcBef>
              <a:spcAft>
                <a:spcPts val="0"/>
              </a:spcAft>
              <a:buClr>
                <a:schemeClr val="accent1"/>
              </a:buClr>
              <a:buSzPts val="2100"/>
              <a:buFont typeface="Rockwell"/>
              <a:buNone/>
              <a:defRPr/>
            </a:lvl3pPr>
            <a:lvl4pPr indent="0" lvl="3" marL="0" algn="r">
              <a:spcBef>
                <a:spcPts val="0"/>
              </a:spcBef>
              <a:spcAft>
                <a:spcPts val="0"/>
              </a:spcAft>
              <a:buClr>
                <a:schemeClr val="accent1"/>
              </a:buClr>
              <a:buSzPts val="2100"/>
              <a:buFont typeface="Rockwell"/>
              <a:buNone/>
              <a:defRPr/>
            </a:lvl4pPr>
            <a:lvl5pPr indent="0" lvl="4" marL="0" algn="r">
              <a:spcBef>
                <a:spcPts val="0"/>
              </a:spcBef>
              <a:spcAft>
                <a:spcPts val="0"/>
              </a:spcAft>
              <a:buClr>
                <a:schemeClr val="accent1"/>
              </a:buClr>
              <a:buSzPts val="2100"/>
              <a:buFont typeface="Rockwell"/>
              <a:buNone/>
              <a:defRPr/>
            </a:lvl5pPr>
            <a:lvl6pPr indent="0" lvl="5" marL="0" algn="r">
              <a:spcBef>
                <a:spcPts val="0"/>
              </a:spcBef>
              <a:spcAft>
                <a:spcPts val="0"/>
              </a:spcAft>
              <a:buClr>
                <a:schemeClr val="accent1"/>
              </a:buClr>
              <a:buSzPts val="2100"/>
              <a:buFont typeface="Rockwell"/>
              <a:buNone/>
              <a:defRPr/>
            </a:lvl6pPr>
            <a:lvl7pPr indent="0" lvl="6" marL="0" algn="r">
              <a:spcBef>
                <a:spcPts val="0"/>
              </a:spcBef>
              <a:spcAft>
                <a:spcPts val="0"/>
              </a:spcAft>
              <a:buClr>
                <a:schemeClr val="accent1"/>
              </a:buClr>
              <a:buSzPts val="2100"/>
              <a:buFont typeface="Rockwell"/>
              <a:buNone/>
              <a:defRPr/>
            </a:lvl7pPr>
            <a:lvl8pPr indent="0" lvl="7" marL="0" algn="r">
              <a:spcBef>
                <a:spcPts val="0"/>
              </a:spcBef>
              <a:spcAft>
                <a:spcPts val="0"/>
              </a:spcAft>
              <a:buClr>
                <a:schemeClr val="accent1"/>
              </a:buClr>
              <a:buSzPts val="2100"/>
              <a:buFont typeface="Rockwell"/>
              <a:buNone/>
              <a:defRPr/>
            </a:lvl8pPr>
            <a:lvl9pPr indent="0" lvl="8" marL="0" algn="r">
              <a:spcBef>
                <a:spcPts val="0"/>
              </a:spcBef>
              <a:spcAft>
                <a:spcPts val="0"/>
              </a:spcAft>
              <a:buClr>
                <a:schemeClr val="accent1"/>
              </a:buClr>
              <a:buSzPts val="2100"/>
              <a:buFont typeface="Rockwell"/>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43" name="Shape 43"/>
        <p:cNvGrpSpPr/>
        <p:nvPr/>
      </p:nvGrpSpPr>
      <p:grpSpPr>
        <a:xfrm>
          <a:off x="0" y="0"/>
          <a:ext cx="0" cy="0"/>
          <a:chOff x="0" y="0"/>
          <a:chExt cx="0" cy="0"/>
        </a:xfrm>
      </p:grpSpPr>
      <p:sp>
        <p:nvSpPr>
          <p:cNvPr id="44" name="Google Shape;44;p7"/>
          <p:cNvSpPr txBox="1"/>
          <p:nvPr>
            <p:ph type="title"/>
          </p:nvPr>
        </p:nvSpPr>
        <p:spPr>
          <a:xfrm>
            <a:off x="1085394" y="603123"/>
            <a:ext cx="6971702" cy="792239"/>
          </a:xfrm>
          <a:prstGeom prst="rect">
            <a:avLst/>
          </a:prstGeom>
          <a:noFill/>
          <a:ln>
            <a:noFill/>
          </a:ln>
        </p:spPr>
        <p:txBody>
          <a:bodyPr anchorCtr="0" anchor="ctr" bIns="45700" lIns="91425" spcFirstLastPara="1" rIns="91425" wrap="square" tIns="45700">
            <a:noAutofit/>
          </a:bodyPr>
          <a:lstStyle>
            <a:lvl1pPr lvl="0" algn="ctr">
              <a:lnSpc>
                <a:spcPct val="90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5" name="Google Shape;45;p7"/>
          <p:cNvSpPr txBox="1"/>
          <p:nvPr>
            <p:ph idx="1" type="body"/>
          </p:nvPr>
        </p:nvSpPr>
        <p:spPr>
          <a:xfrm>
            <a:off x="1085393" y="1514662"/>
            <a:ext cx="3366596" cy="601457"/>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750"/>
              </a:spcBef>
              <a:spcAft>
                <a:spcPts val="0"/>
              </a:spcAft>
              <a:buSzPts val="1650"/>
              <a:buNone/>
              <a:defRPr b="0" sz="1650" cap="none">
                <a:solidFill>
                  <a:schemeClr val="accent1"/>
                </a:solidFill>
              </a:defRPr>
            </a:lvl1pPr>
            <a:lvl2pPr indent="-228600" lvl="1" marL="914400" algn="l">
              <a:lnSpc>
                <a:spcPct val="120000"/>
              </a:lnSpc>
              <a:spcBef>
                <a:spcPts val="375"/>
              </a:spcBef>
              <a:spcAft>
                <a:spcPts val="0"/>
              </a:spcAft>
              <a:buSzPts val="1500"/>
              <a:buNone/>
              <a:defRPr b="1" sz="1500"/>
            </a:lvl2pPr>
            <a:lvl3pPr indent="-228600" lvl="2" marL="1371600" algn="l">
              <a:lnSpc>
                <a:spcPct val="120000"/>
              </a:lnSpc>
              <a:spcBef>
                <a:spcPts val="375"/>
              </a:spcBef>
              <a:spcAft>
                <a:spcPts val="0"/>
              </a:spcAft>
              <a:buSzPts val="1350"/>
              <a:buNone/>
              <a:defRPr b="1" sz="1350"/>
            </a:lvl3pPr>
            <a:lvl4pPr indent="-228600" lvl="3" marL="1828800" algn="l">
              <a:lnSpc>
                <a:spcPct val="120000"/>
              </a:lnSpc>
              <a:spcBef>
                <a:spcPts val="375"/>
              </a:spcBef>
              <a:spcAft>
                <a:spcPts val="0"/>
              </a:spcAft>
              <a:buSzPts val="1200"/>
              <a:buNone/>
              <a:defRPr b="1" sz="1200"/>
            </a:lvl4pPr>
            <a:lvl5pPr indent="-228600" lvl="4" marL="2286000" algn="l">
              <a:lnSpc>
                <a:spcPct val="120000"/>
              </a:lnSpc>
              <a:spcBef>
                <a:spcPts val="375"/>
              </a:spcBef>
              <a:spcAft>
                <a:spcPts val="0"/>
              </a:spcAft>
              <a:buSzPts val="1200"/>
              <a:buNone/>
              <a:defRPr b="1" sz="1200"/>
            </a:lvl5pPr>
            <a:lvl6pPr indent="-228600" lvl="5" marL="2743200" algn="l">
              <a:lnSpc>
                <a:spcPct val="120000"/>
              </a:lnSpc>
              <a:spcBef>
                <a:spcPts val="375"/>
              </a:spcBef>
              <a:spcAft>
                <a:spcPts val="0"/>
              </a:spcAft>
              <a:buSzPts val="1200"/>
              <a:buNone/>
              <a:defRPr b="1" sz="1200"/>
            </a:lvl6pPr>
            <a:lvl7pPr indent="-228600" lvl="6" marL="3200400" algn="l">
              <a:lnSpc>
                <a:spcPct val="120000"/>
              </a:lnSpc>
              <a:spcBef>
                <a:spcPts val="375"/>
              </a:spcBef>
              <a:spcAft>
                <a:spcPts val="0"/>
              </a:spcAft>
              <a:buSzPts val="1200"/>
              <a:buNone/>
              <a:defRPr b="1" sz="1200"/>
            </a:lvl7pPr>
            <a:lvl8pPr indent="-228600" lvl="7" marL="3657600" algn="l">
              <a:lnSpc>
                <a:spcPct val="120000"/>
              </a:lnSpc>
              <a:spcBef>
                <a:spcPts val="375"/>
              </a:spcBef>
              <a:spcAft>
                <a:spcPts val="0"/>
              </a:spcAft>
              <a:buSzPts val="1200"/>
              <a:buNone/>
              <a:defRPr b="1" sz="1200"/>
            </a:lvl8pPr>
            <a:lvl9pPr indent="-228600" lvl="8" marL="4114800" algn="l">
              <a:lnSpc>
                <a:spcPct val="120000"/>
              </a:lnSpc>
              <a:spcBef>
                <a:spcPts val="375"/>
              </a:spcBef>
              <a:spcAft>
                <a:spcPts val="0"/>
              </a:spcAft>
              <a:buSzPts val="1200"/>
              <a:buNone/>
              <a:defRPr b="1" sz="1200"/>
            </a:lvl9pPr>
          </a:lstStyle>
          <a:p/>
        </p:txBody>
      </p:sp>
      <p:sp>
        <p:nvSpPr>
          <p:cNvPr id="46" name="Google Shape;46;p7"/>
          <p:cNvSpPr txBox="1"/>
          <p:nvPr>
            <p:ph idx="2" type="body"/>
          </p:nvPr>
        </p:nvSpPr>
        <p:spPr>
          <a:xfrm>
            <a:off x="1085393" y="2118202"/>
            <a:ext cx="3366596" cy="1983343"/>
          </a:xfrm>
          <a:prstGeom prst="rect">
            <a:avLst/>
          </a:prstGeom>
          <a:noFill/>
          <a:ln>
            <a:noFill/>
          </a:ln>
        </p:spPr>
        <p:txBody>
          <a:bodyPr anchorCtr="0" anchor="t" bIns="45700" lIns="91425" spcFirstLastPara="1" rIns="91425" wrap="square" tIns="45700">
            <a:noAutofit/>
          </a:bodyPr>
          <a:lstStyle>
            <a:lvl1pPr indent="-342900" lvl="0" marL="457200" algn="l">
              <a:lnSpc>
                <a:spcPct val="120000"/>
              </a:lnSpc>
              <a:spcBef>
                <a:spcPts val="750"/>
              </a:spcBef>
              <a:spcAft>
                <a:spcPts val="0"/>
              </a:spcAft>
              <a:buSzPts val="1800"/>
              <a:buChar char="•"/>
              <a:defRPr/>
            </a:lvl1pPr>
            <a:lvl2pPr indent="-342900" lvl="1" marL="914400" algn="l">
              <a:lnSpc>
                <a:spcPct val="120000"/>
              </a:lnSpc>
              <a:spcBef>
                <a:spcPts val="375"/>
              </a:spcBef>
              <a:spcAft>
                <a:spcPts val="0"/>
              </a:spcAft>
              <a:buSzPts val="1800"/>
              <a:buChar char="•"/>
              <a:defRPr/>
            </a:lvl2pPr>
            <a:lvl3pPr indent="-342900" lvl="2" marL="1371600" algn="l">
              <a:lnSpc>
                <a:spcPct val="120000"/>
              </a:lnSpc>
              <a:spcBef>
                <a:spcPts val="375"/>
              </a:spcBef>
              <a:spcAft>
                <a:spcPts val="0"/>
              </a:spcAft>
              <a:buSzPts val="1800"/>
              <a:buChar char="•"/>
              <a:defRPr/>
            </a:lvl3pPr>
            <a:lvl4pPr indent="-342900" lvl="3" marL="1828800" algn="l">
              <a:lnSpc>
                <a:spcPct val="120000"/>
              </a:lnSpc>
              <a:spcBef>
                <a:spcPts val="375"/>
              </a:spcBef>
              <a:spcAft>
                <a:spcPts val="0"/>
              </a:spcAft>
              <a:buSzPts val="1800"/>
              <a:buChar char="•"/>
              <a:defRPr/>
            </a:lvl4pPr>
            <a:lvl5pPr indent="-342900" lvl="4" marL="2286000" algn="l">
              <a:lnSpc>
                <a:spcPct val="120000"/>
              </a:lnSpc>
              <a:spcBef>
                <a:spcPts val="375"/>
              </a:spcBef>
              <a:spcAft>
                <a:spcPts val="0"/>
              </a:spcAft>
              <a:buSzPts val="1800"/>
              <a:buChar char="•"/>
              <a:defRPr/>
            </a:lvl5pPr>
            <a:lvl6pPr indent="-342900" lvl="5" marL="2743200" algn="l">
              <a:lnSpc>
                <a:spcPct val="120000"/>
              </a:lnSpc>
              <a:spcBef>
                <a:spcPts val="375"/>
              </a:spcBef>
              <a:spcAft>
                <a:spcPts val="0"/>
              </a:spcAft>
              <a:buSzPts val="1800"/>
              <a:buChar char="•"/>
              <a:defRPr/>
            </a:lvl6pPr>
            <a:lvl7pPr indent="-342900" lvl="6" marL="3200400" algn="l">
              <a:lnSpc>
                <a:spcPct val="120000"/>
              </a:lnSpc>
              <a:spcBef>
                <a:spcPts val="375"/>
              </a:spcBef>
              <a:spcAft>
                <a:spcPts val="0"/>
              </a:spcAft>
              <a:buSzPts val="1800"/>
              <a:buChar char="•"/>
              <a:defRPr/>
            </a:lvl7pPr>
            <a:lvl8pPr indent="-342900" lvl="7" marL="3657600" algn="l">
              <a:lnSpc>
                <a:spcPct val="120000"/>
              </a:lnSpc>
              <a:spcBef>
                <a:spcPts val="375"/>
              </a:spcBef>
              <a:spcAft>
                <a:spcPts val="0"/>
              </a:spcAft>
              <a:buSzPts val="1800"/>
              <a:buChar char="•"/>
              <a:defRPr/>
            </a:lvl8pPr>
            <a:lvl9pPr indent="-342900" lvl="8" marL="4114800" algn="l">
              <a:lnSpc>
                <a:spcPct val="120000"/>
              </a:lnSpc>
              <a:spcBef>
                <a:spcPts val="375"/>
              </a:spcBef>
              <a:spcAft>
                <a:spcPts val="0"/>
              </a:spcAft>
              <a:buSzPts val="1800"/>
              <a:buChar char="•"/>
              <a:defRPr/>
            </a:lvl9pPr>
          </a:lstStyle>
          <a:p/>
        </p:txBody>
      </p:sp>
      <p:sp>
        <p:nvSpPr>
          <p:cNvPr id="47" name="Google Shape;47;p7"/>
          <p:cNvSpPr txBox="1"/>
          <p:nvPr>
            <p:ph idx="3" type="body"/>
          </p:nvPr>
        </p:nvSpPr>
        <p:spPr>
          <a:xfrm>
            <a:off x="4692019" y="1517253"/>
            <a:ext cx="3366596" cy="601678"/>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750"/>
              </a:spcBef>
              <a:spcAft>
                <a:spcPts val="0"/>
              </a:spcAft>
              <a:buSzPts val="1650"/>
              <a:buNone/>
              <a:defRPr b="0" sz="1650" cap="none">
                <a:solidFill>
                  <a:schemeClr val="accent1"/>
                </a:solidFill>
              </a:defRPr>
            </a:lvl1pPr>
            <a:lvl2pPr indent="-228600" lvl="1" marL="914400" algn="l">
              <a:lnSpc>
                <a:spcPct val="120000"/>
              </a:lnSpc>
              <a:spcBef>
                <a:spcPts val="375"/>
              </a:spcBef>
              <a:spcAft>
                <a:spcPts val="0"/>
              </a:spcAft>
              <a:buSzPts val="1500"/>
              <a:buNone/>
              <a:defRPr b="1" sz="1500"/>
            </a:lvl2pPr>
            <a:lvl3pPr indent="-228600" lvl="2" marL="1371600" algn="l">
              <a:lnSpc>
                <a:spcPct val="120000"/>
              </a:lnSpc>
              <a:spcBef>
                <a:spcPts val="375"/>
              </a:spcBef>
              <a:spcAft>
                <a:spcPts val="0"/>
              </a:spcAft>
              <a:buSzPts val="1350"/>
              <a:buNone/>
              <a:defRPr b="1" sz="1350"/>
            </a:lvl3pPr>
            <a:lvl4pPr indent="-228600" lvl="3" marL="1828800" algn="l">
              <a:lnSpc>
                <a:spcPct val="120000"/>
              </a:lnSpc>
              <a:spcBef>
                <a:spcPts val="375"/>
              </a:spcBef>
              <a:spcAft>
                <a:spcPts val="0"/>
              </a:spcAft>
              <a:buSzPts val="1200"/>
              <a:buNone/>
              <a:defRPr b="1" sz="1200"/>
            </a:lvl4pPr>
            <a:lvl5pPr indent="-228600" lvl="4" marL="2286000" algn="l">
              <a:lnSpc>
                <a:spcPct val="120000"/>
              </a:lnSpc>
              <a:spcBef>
                <a:spcPts val="375"/>
              </a:spcBef>
              <a:spcAft>
                <a:spcPts val="0"/>
              </a:spcAft>
              <a:buSzPts val="1200"/>
              <a:buNone/>
              <a:defRPr b="1" sz="1200"/>
            </a:lvl5pPr>
            <a:lvl6pPr indent="-228600" lvl="5" marL="2743200" algn="l">
              <a:lnSpc>
                <a:spcPct val="120000"/>
              </a:lnSpc>
              <a:spcBef>
                <a:spcPts val="375"/>
              </a:spcBef>
              <a:spcAft>
                <a:spcPts val="0"/>
              </a:spcAft>
              <a:buSzPts val="1200"/>
              <a:buNone/>
              <a:defRPr b="1" sz="1200"/>
            </a:lvl6pPr>
            <a:lvl7pPr indent="-228600" lvl="6" marL="3200400" algn="l">
              <a:lnSpc>
                <a:spcPct val="120000"/>
              </a:lnSpc>
              <a:spcBef>
                <a:spcPts val="375"/>
              </a:spcBef>
              <a:spcAft>
                <a:spcPts val="0"/>
              </a:spcAft>
              <a:buSzPts val="1200"/>
              <a:buNone/>
              <a:defRPr b="1" sz="1200"/>
            </a:lvl7pPr>
            <a:lvl8pPr indent="-228600" lvl="7" marL="3657600" algn="l">
              <a:lnSpc>
                <a:spcPct val="120000"/>
              </a:lnSpc>
              <a:spcBef>
                <a:spcPts val="375"/>
              </a:spcBef>
              <a:spcAft>
                <a:spcPts val="0"/>
              </a:spcAft>
              <a:buSzPts val="1200"/>
              <a:buNone/>
              <a:defRPr b="1" sz="1200"/>
            </a:lvl8pPr>
            <a:lvl9pPr indent="-228600" lvl="8" marL="4114800" algn="l">
              <a:lnSpc>
                <a:spcPct val="120000"/>
              </a:lnSpc>
              <a:spcBef>
                <a:spcPts val="375"/>
              </a:spcBef>
              <a:spcAft>
                <a:spcPts val="0"/>
              </a:spcAft>
              <a:buSzPts val="1200"/>
              <a:buNone/>
              <a:defRPr b="1" sz="1200"/>
            </a:lvl9pPr>
          </a:lstStyle>
          <a:p/>
        </p:txBody>
      </p:sp>
      <p:sp>
        <p:nvSpPr>
          <p:cNvPr id="48" name="Google Shape;48;p7"/>
          <p:cNvSpPr txBox="1"/>
          <p:nvPr>
            <p:ph idx="4" type="body"/>
          </p:nvPr>
        </p:nvSpPr>
        <p:spPr>
          <a:xfrm>
            <a:off x="4692019" y="2116119"/>
            <a:ext cx="3366596" cy="1978028"/>
          </a:xfrm>
          <a:prstGeom prst="rect">
            <a:avLst/>
          </a:prstGeom>
          <a:noFill/>
          <a:ln>
            <a:noFill/>
          </a:ln>
        </p:spPr>
        <p:txBody>
          <a:bodyPr anchorCtr="0" anchor="t" bIns="45700" lIns="91425" spcFirstLastPara="1" rIns="91425" wrap="square" tIns="45700">
            <a:noAutofit/>
          </a:bodyPr>
          <a:lstStyle>
            <a:lvl1pPr indent="-342900" lvl="0" marL="457200" algn="l">
              <a:lnSpc>
                <a:spcPct val="120000"/>
              </a:lnSpc>
              <a:spcBef>
                <a:spcPts val="750"/>
              </a:spcBef>
              <a:spcAft>
                <a:spcPts val="0"/>
              </a:spcAft>
              <a:buSzPts val="1800"/>
              <a:buChar char="•"/>
              <a:defRPr/>
            </a:lvl1pPr>
            <a:lvl2pPr indent="-342900" lvl="1" marL="914400" algn="l">
              <a:lnSpc>
                <a:spcPct val="120000"/>
              </a:lnSpc>
              <a:spcBef>
                <a:spcPts val="375"/>
              </a:spcBef>
              <a:spcAft>
                <a:spcPts val="0"/>
              </a:spcAft>
              <a:buSzPts val="1800"/>
              <a:buChar char="•"/>
              <a:defRPr/>
            </a:lvl2pPr>
            <a:lvl3pPr indent="-342900" lvl="2" marL="1371600" algn="l">
              <a:lnSpc>
                <a:spcPct val="120000"/>
              </a:lnSpc>
              <a:spcBef>
                <a:spcPts val="375"/>
              </a:spcBef>
              <a:spcAft>
                <a:spcPts val="0"/>
              </a:spcAft>
              <a:buSzPts val="1800"/>
              <a:buChar char="•"/>
              <a:defRPr/>
            </a:lvl3pPr>
            <a:lvl4pPr indent="-342900" lvl="3" marL="1828800" algn="l">
              <a:lnSpc>
                <a:spcPct val="120000"/>
              </a:lnSpc>
              <a:spcBef>
                <a:spcPts val="375"/>
              </a:spcBef>
              <a:spcAft>
                <a:spcPts val="0"/>
              </a:spcAft>
              <a:buSzPts val="1800"/>
              <a:buChar char="•"/>
              <a:defRPr/>
            </a:lvl4pPr>
            <a:lvl5pPr indent="-342900" lvl="4" marL="2286000" algn="l">
              <a:lnSpc>
                <a:spcPct val="120000"/>
              </a:lnSpc>
              <a:spcBef>
                <a:spcPts val="375"/>
              </a:spcBef>
              <a:spcAft>
                <a:spcPts val="0"/>
              </a:spcAft>
              <a:buSzPts val="1800"/>
              <a:buChar char="•"/>
              <a:defRPr/>
            </a:lvl5pPr>
            <a:lvl6pPr indent="-342900" lvl="5" marL="2743200" algn="l">
              <a:lnSpc>
                <a:spcPct val="120000"/>
              </a:lnSpc>
              <a:spcBef>
                <a:spcPts val="375"/>
              </a:spcBef>
              <a:spcAft>
                <a:spcPts val="0"/>
              </a:spcAft>
              <a:buSzPts val="1800"/>
              <a:buChar char="•"/>
              <a:defRPr/>
            </a:lvl6pPr>
            <a:lvl7pPr indent="-342900" lvl="6" marL="3200400" algn="l">
              <a:lnSpc>
                <a:spcPct val="120000"/>
              </a:lnSpc>
              <a:spcBef>
                <a:spcPts val="375"/>
              </a:spcBef>
              <a:spcAft>
                <a:spcPts val="0"/>
              </a:spcAft>
              <a:buSzPts val="1800"/>
              <a:buChar char="•"/>
              <a:defRPr/>
            </a:lvl7pPr>
            <a:lvl8pPr indent="-342900" lvl="7" marL="3657600" algn="l">
              <a:lnSpc>
                <a:spcPct val="120000"/>
              </a:lnSpc>
              <a:spcBef>
                <a:spcPts val="375"/>
              </a:spcBef>
              <a:spcAft>
                <a:spcPts val="0"/>
              </a:spcAft>
              <a:buSzPts val="1800"/>
              <a:buChar char="•"/>
              <a:defRPr/>
            </a:lvl8pPr>
            <a:lvl9pPr indent="-342900" lvl="8" marL="4114800" algn="l">
              <a:lnSpc>
                <a:spcPct val="120000"/>
              </a:lnSpc>
              <a:spcBef>
                <a:spcPts val="375"/>
              </a:spcBef>
              <a:spcAft>
                <a:spcPts val="0"/>
              </a:spcAft>
              <a:buSzPts val="1800"/>
              <a:buChar char="•"/>
              <a:defRPr/>
            </a:lvl9pPr>
          </a:lstStyle>
          <a:p/>
        </p:txBody>
      </p:sp>
      <p:sp>
        <p:nvSpPr>
          <p:cNvPr id="49" name="Google Shape;49;p7"/>
          <p:cNvSpPr txBox="1"/>
          <p:nvPr>
            <p:ph idx="10" type="dt"/>
          </p:nvPr>
        </p:nvSpPr>
        <p:spPr>
          <a:xfrm>
            <a:off x="5431560" y="247778"/>
            <a:ext cx="2625536" cy="2319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7"/>
          <p:cNvSpPr txBox="1"/>
          <p:nvPr>
            <p:ph idx="11" type="ftr"/>
          </p:nvPr>
        </p:nvSpPr>
        <p:spPr>
          <a:xfrm>
            <a:off x="1088684" y="246981"/>
            <a:ext cx="4220081" cy="2319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7"/>
          <p:cNvSpPr txBox="1"/>
          <p:nvPr>
            <p:ph idx="12" type="sldNum"/>
          </p:nvPr>
        </p:nvSpPr>
        <p:spPr>
          <a:xfrm>
            <a:off x="360046" y="599230"/>
            <a:ext cx="608264" cy="377684"/>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Clr>
                <a:schemeClr val="accent1"/>
              </a:buClr>
              <a:buSzPts val="2100"/>
              <a:buFont typeface="Rockwell"/>
              <a:buNone/>
              <a:defRPr/>
            </a:lvl1pPr>
            <a:lvl2pPr indent="0" lvl="1" marL="0" algn="r">
              <a:spcBef>
                <a:spcPts val="0"/>
              </a:spcBef>
              <a:spcAft>
                <a:spcPts val="0"/>
              </a:spcAft>
              <a:buClr>
                <a:schemeClr val="accent1"/>
              </a:buClr>
              <a:buSzPts val="2100"/>
              <a:buFont typeface="Rockwell"/>
              <a:buNone/>
              <a:defRPr/>
            </a:lvl2pPr>
            <a:lvl3pPr indent="0" lvl="2" marL="0" algn="r">
              <a:spcBef>
                <a:spcPts val="0"/>
              </a:spcBef>
              <a:spcAft>
                <a:spcPts val="0"/>
              </a:spcAft>
              <a:buClr>
                <a:schemeClr val="accent1"/>
              </a:buClr>
              <a:buSzPts val="2100"/>
              <a:buFont typeface="Rockwell"/>
              <a:buNone/>
              <a:defRPr/>
            </a:lvl3pPr>
            <a:lvl4pPr indent="0" lvl="3" marL="0" algn="r">
              <a:spcBef>
                <a:spcPts val="0"/>
              </a:spcBef>
              <a:spcAft>
                <a:spcPts val="0"/>
              </a:spcAft>
              <a:buClr>
                <a:schemeClr val="accent1"/>
              </a:buClr>
              <a:buSzPts val="2100"/>
              <a:buFont typeface="Rockwell"/>
              <a:buNone/>
              <a:defRPr/>
            </a:lvl4pPr>
            <a:lvl5pPr indent="0" lvl="4" marL="0" algn="r">
              <a:spcBef>
                <a:spcPts val="0"/>
              </a:spcBef>
              <a:spcAft>
                <a:spcPts val="0"/>
              </a:spcAft>
              <a:buClr>
                <a:schemeClr val="accent1"/>
              </a:buClr>
              <a:buSzPts val="2100"/>
              <a:buFont typeface="Rockwell"/>
              <a:buNone/>
              <a:defRPr/>
            </a:lvl5pPr>
            <a:lvl6pPr indent="0" lvl="5" marL="0" algn="r">
              <a:spcBef>
                <a:spcPts val="0"/>
              </a:spcBef>
              <a:spcAft>
                <a:spcPts val="0"/>
              </a:spcAft>
              <a:buClr>
                <a:schemeClr val="accent1"/>
              </a:buClr>
              <a:buSzPts val="2100"/>
              <a:buFont typeface="Rockwell"/>
              <a:buNone/>
              <a:defRPr/>
            </a:lvl6pPr>
            <a:lvl7pPr indent="0" lvl="6" marL="0" algn="r">
              <a:spcBef>
                <a:spcPts val="0"/>
              </a:spcBef>
              <a:spcAft>
                <a:spcPts val="0"/>
              </a:spcAft>
              <a:buClr>
                <a:schemeClr val="accent1"/>
              </a:buClr>
              <a:buSzPts val="2100"/>
              <a:buFont typeface="Rockwell"/>
              <a:buNone/>
              <a:defRPr/>
            </a:lvl7pPr>
            <a:lvl8pPr indent="0" lvl="7" marL="0" algn="r">
              <a:spcBef>
                <a:spcPts val="0"/>
              </a:spcBef>
              <a:spcAft>
                <a:spcPts val="0"/>
              </a:spcAft>
              <a:buClr>
                <a:schemeClr val="accent1"/>
              </a:buClr>
              <a:buSzPts val="2100"/>
              <a:buFont typeface="Rockwell"/>
              <a:buNone/>
              <a:defRPr/>
            </a:lvl8pPr>
            <a:lvl9pPr indent="0" lvl="8" marL="0" algn="r">
              <a:spcBef>
                <a:spcPts val="0"/>
              </a:spcBef>
              <a:spcAft>
                <a:spcPts val="0"/>
              </a:spcAft>
              <a:buClr>
                <a:schemeClr val="accent1"/>
              </a:buClr>
              <a:buSzPts val="2100"/>
              <a:buFont typeface="Rockwell"/>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52" name="Shape 52"/>
        <p:cNvGrpSpPr/>
        <p:nvPr/>
      </p:nvGrpSpPr>
      <p:grpSpPr>
        <a:xfrm>
          <a:off x="0" y="0"/>
          <a:ext cx="0" cy="0"/>
          <a:chOff x="0" y="0"/>
          <a:chExt cx="0" cy="0"/>
        </a:xfrm>
      </p:grpSpPr>
      <p:sp>
        <p:nvSpPr>
          <p:cNvPr id="53" name="Google Shape;53;p8"/>
          <p:cNvSpPr txBox="1"/>
          <p:nvPr>
            <p:ph type="title"/>
          </p:nvPr>
        </p:nvSpPr>
        <p:spPr>
          <a:xfrm>
            <a:off x="1088685" y="603390"/>
            <a:ext cx="6968411" cy="786926"/>
          </a:xfrm>
          <a:prstGeom prst="rect">
            <a:avLst/>
          </a:prstGeom>
          <a:noFill/>
          <a:ln>
            <a:noFill/>
          </a:ln>
        </p:spPr>
        <p:txBody>
          <a:bodyPr anchorCtr="0" anchor="ctr" bIns="45700" lIns="91425" spcFirstLastPara="1" rIns="91425" wrap="square" tIns="45700">
            <a:noAutofit/>
          </a:bodyPr>
          <a:lstStyle>
            <a:lvl1pPr lvl="0" algn="ctr">
              <a:lnSpc>
                <a:spcPct val="90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4" name="Google Shape;54;p8"/>
          <p:cNvSpPr txBox="1"/>
          <p:nvPr>
            <p:ph idx="10" type="dt"/>
          </p:nvPr>
        </p:nvSpPr>
        <p:spPr>
          <a:xfrm>
            <a:off x="5431560" y="247778"/>
            <a:ext cx="2625536" cy="2319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8"/>
          <p:cNvSpPr txBox="1"/>
          <p:nvPr>
            <p:ph idx="11" type="ftr"/>
          </p:nvPr>
        </p:nvSpPr>
        <p:spPr>
          <a:xfrm>
            <a:off x="1088684" y="246981"/>
            <a:ext cx="4220081" cy="2319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2" type="sldNum"/>
          </p:nvPr>
        </p:nvSpPr>
        <p:spPr>
          <a:xfrm>
            <a:off x="360046" y="599230"/>
            <a:ext cx="608264" cy="377684"/>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Clr>
                <a:schemeClr val="accent1"/>
              </a:buClr>
              <a:buSzPts val="2100"/>
              <a:buFont typeface="Rockwell"/>
              <a:buNone/>
              <a:defRPr/>
            </a:lvl1pPr>
            <a:lvl2pPr indent="0" lvl="1" marL="0" algn="r">
              <a:spcBef>
                <a:spcPts val="0"/>
              </a:spcBef>
              <a:spcAft>
                <a:spcPts val="0"/>
              </a:spcAft>
              <a:buClr>
                <a:schemeClr val="accent1"/>
              </a:buClr>
              <a:buSzPts val="2100"/>
              <a:buFont typeface="Rockwell"/>
              <a:buNone/>
              <a:defRPr/>
            </a:lvl2pPr>
            <a:lvl3pPr indent="0" lvl="2" marL="0" algn="r">
              <a:spcBef>
                <a:spcPts val="0"/>
              </a:spcBef>
              <a:spcAft>
                <a:spcPts val="0"/>
              </a:spcAft>
              <a:buClr>
                <a:schemeClr val="accent1"/>
              </a:buClr>
              <a:buSzPts val="2100"/>
              <a:buFont typeface="Rockwell"/>
              <a:buNone/>
              <a:defRPr/>
            </a:lvl3pPr>
            <a:lvl4pPr indent="0" lvl="3" marL="0" algn="r">
              <a:spcBef>
                <a:spcPts val="0"/>
              </a:spcBef>
              <a:spcAft>
                <a:spcPts val="0"/>
              </a:spcAft>
              <a:buClr>
                <a:schemeClr val="accent1"/>
              </a:buClr>
              <a:buSzPts val="2100"/>
              <a:buFont typeface="Rockwell"/>
              <a:buNone/>
              <a:defRPr/>
            </a:lvl4pPr>
            <a:lvl5pPr indent="0" lvl="4" marL="0" algn="r">
              <a:spcBef>
                <a:spcPts val="0"/>
              </a:spcBef>
              <a:spcAft>
                <a:spcPts val="0"/>
              </a:spcAft>
              <a:buClr>
                <a:schemeClr val="accent1"/>
              </a:buClr>
              <a:buSzPts val="2100"/>
              <a:buFont typeface="Rockwell"/>
              <a:buNone/>
              <a:defRPr/>
            </a:lvl5pPr>
            <a:lvl6pPr indent="0" lvl="5" marL="0" algn="r">
              <a:spcBef>
                <a:spcPts val="0"/>
              </a:spcBef>
              <a:spcAft>
                <a:spcPts val="0"/>
              </a:spcAft>
              <a:buClr>
                <a:schemeClr val="accent1"/>
              </a:buClr>
              <a:buSzPts val="2100"/>
              <a:buFont typeface="Rockwell"/>
              <a:buNone/>
              <a:defRPr/>
            </a:lvl6pPr>
            <a:lvl7pPr indent="0" lvl="6" marL="0" algn="r">
              <a:spcBef>
                <a:spcPts val="0"/>
              </a:spcBef>
              <a:spcAft>
                <a:spcPts val="0"/>
              </a:spcAft>
              <a:buClr>
                <a:schemeClr val="accent1"/>
              </a:buClr>
              <a:buSzPts val="2100"/>
              <a:buFont typeface="Rockwell"/>
              <a:buNone/>
              <a:defRPr/>
            </a:lvl7pPr>
            <a:lvl8pPr indent="0" lvl="7" marL="0" algn="r">
              <a:spcBef>
                <a:spcPts val="0"/>
              </a:spcBef>
              <a:spcAft>
                <a:spcPts val="0"/>
              </a:spcAft>
              <a:buClr>
                <a:schemeClr val="accent1"/>
              </a:buClr>
              <a:buSzPts val="2100"/>
              <a:buFont typeface="Rockwell"/>
              <a:buNone/>
              <a:defRPr/>
            </a:lvl8pPr>
            <a:lvl9pPr indent="0" lvl="8" marL="0" algn="r">
              <a:spcBef>
                <a:spcPts val="0"/>
              </a:spcBef>
              <a:spcAft>
                <a:spcPts val="0"/>
              </a:spcAft>
              <a:buClr>
                <a:schemeClr val="accent1"/>
              </a:buClr>
              <a:buSzPts val="2100"/>
              <a:buFont typeface="Rockwell"/>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57" name="Shape 57"/>
        <p:cNvGrpSpPr/>
        <p:nvPr/>
      </p:nvGrpSpPr>
      <p:grpSpPr>
        <a:xfrm>
          <a:off x="0" y="0"/>
          <a:ext cx="0" cy="0"/>
          <a:chOff x="0" y="0"/>
          <a:chExt cx="0" cy="0"/>
        </a:xfrm>
      </p:grpSpPr>
      <p:sp>
        <p:nvSpPr>
          <p:cNvPr id="58" name="Google Shape;58;p9"/>
          <p:cNvSpPr txBox="1"/>
          <p:nvPr>
            <p:ph idx="10" type="dt"/>
          </p:nvPr>
        </p:nvSpPr>
        <p:spPr>
          <a:xfrm>
            <a:off x="5431560" y="247778"/>
            <a:ext cx="2625536" cy="2319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1088684" y="246981"/>
            <a:ext cx="4220081" cy="2319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360046" y="599230"/>
            <a:ext cx="608264" cy="377684"/>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Clr>
                <a:schemeClr val="accent1"/>
              </a:buClr>
              <a:buSzPts val="2100"/>
              <a:buFont typeface="Rockwell"/>
              <a:buNone/>
              <a:defRPr/>
            </a:lvl1pPr>
            <a:lvl2pPr indent="0" lvl="1" marL="0" algn="r">
              <a:spcBef>
                <a:spcPts val="0"/>
              </a:spcBef>
              <a:spcAft>
                <a:spcPts val="0"/>
              </a:spcAft>
              <a:buClr>
                <a:schemeClr val="accent1"/>
              </a:buClr>
              <a:buSzPts val="2100"/>
              <a:buFont typeface="Rockwell"/>
              <a:buNone/>
              <a:defRPr/>
            </a:lvl2pPr>
            <a:lvl3pPr indent="0" lvl="2" marL="0" algn="r">
              <a:spcBef>
                <a:spcPts val="0"/>
              </a:spcBef>
              <a:spcAft>
                <a:spcPts val="0"/>
              </a:spcAft>
              <a:buClr>
                <a:schemeClr val="accent1"/>
              </a:buClr>
              <a:buSzPts val="2100"/>
              <a:buFont typeface="Rockwell"/>
              <a:buNone/>
              <a:defRPr/>
            </a:lvl3pPr>
            <a:lvl4pPr indent="0" lvl="3" marL="0" algn="r">
              <a:spcBef>
                <a:spcPts val="0"/>
              </a:spcBef>
              <a:spcAft>
                <a:spcPts val="0"/>
              </a:spcAft>
              <a:buClr>
                <a:schemeClr val="accent1"/>
              </a:buClr>
              <a:buSzPts val="2100"/>
              <a:buFont typeface="Rockwell"/>
              <a:buNone/>
              <a:defRPr/>
            </a:lvl4pPr>
            <a:lvl5pPr indent="0" lvl="4" marL="0" algn="r">
              <a:spcBef>
                <a:spcPts val="0"/>
              </a:spcBef>
              <a:spcAft>
                <a:spcPts val="0"/>
              </a:spcAft>
              <a:buClr>
                <a:schemeClr val="accent1"/>
              </a:buClr>
              <a:buSzPts val="2100"/>
              <a:buFont typeface="Rockwell"/>
              <a:buNone/>
              <a:defRPr/>
            </a:lvl5pPr>
            <a:lvl6pPr indent="0" lvl="5" marL="0" algn="r">
              <a:spcBef>
                <a:spcPts val="0"/>
              </a:spcBef>
              <a:spcAft>
                <a:spcPts val="0"/>
              </a:spcAft>
              <a:buClr>
                <a:schemeClr val="accent1"/>
              </a:buClr>
              <a:buSzPts val="2100"/>
              <a:buFont typeface="Rockwell"/>
              <a:buNone/>
              <a:defRPr/>
            </a:lvl6pPr>
            <a:lvl7pPr indent="0" lvl="6" marL="0" algn="r">
              <a:spcBef>
                <a:spcPts val="0"/>
              </a:spcBef>
              <a:spcAft>
                <a:spcPts val="0"/>
              </a:spcAft>
              <a:buClr>
                <a:schemeClr val="accent1"/>
              </a:buClr>
              <a:buSzPts val="2100"/>
              <a:buFont typeface="Rockwell"/>
              <a:buNone/>
              <a:defRPr/>
            </a:lvl7pPr>
            <a:lvl8pPr indent="0" lvl="7" marL="0" algn="r">
              <a:spcBef>
                <a:spcPts val="0"/>
              </a:spcBef>
              <a:spcAft>
                <a:spcPts val="0"/>
              </a:spcAft>
              <a:buClr>
                <a:schemeClr val="accent1"/>
              </a:buClr>
              <a:buSzPts val="2100"/>
              <a:buFont typeface="Rockwell"/>
              <a:buNone/>
              <a:defRPr/>
            </a:lvl8pPr>
            <a:lvl9pPr indent="0" lvl="8" marL="0" algn="r">
              <a:spcBef>
                <a:spcPts val="0"/>
              </a:spcBef>
              <a:spcAft>
                <a:spcPts val="0"/>
              </a:spcAft>
              <a:buClr>
                <a:schemeClr val="accent1"/>
              </a:buClr>
              <a:buSzPts val="2100"/>
              <a:buFont typeface="Rockwell"/>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1083504" y="599230"/>
            <a:ext cx="2221475" cy="1804889"/>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accent1"/>
              </a:buClr>
              <a:buSzPts val="1800"/>
              <a:buFont typeface="Rockwell"/>
              <a:buNone/>
              <a:defRPr sz="1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txBox="1"/>
          <p:nvPr>
            <p:ph idx="1" type="body"/>
          </p:nvPr>
        </p:nvSpPr>
        <p:spPr>
          <a:xfrm>
            <a:off x="3547743" y="599230"/>
            <a:ext cx="4509353" cy="3494120"/>
          </a:xfrm>
          <a:prstGeom prst="rect">
            <a:avLst/>
          </a:prstGeom>
          <a:noFill/>
          <a:ln>
            <a:noFill/>
          </a:ln>
        </p:spPr>
        <p:txBody>
          <a:bodyPr anchorCtr="0" anchor="ctr" bIns="45700" lIns="91425" spcFirstLastPara="1" rIns="91425" wrap="square" tIns="45700">
            <a:noAutofit/>
          </a:bodyPr>
          <a:lstStyle>
            <a:lvl1pPr indent="-342900" lvl="0" marL="457200" algn="l">
              <a:lnSpc>
                <a:spcPct val="120000"/>
              </a:lnSpc>
              <a:spcBef>
                <a:spcPts val="750"/>
              </a:spcBef>
              <a:spcAft>
                <a:spcPts val="0"/>
              </a:spcAft>
              <a:buSzPts val="1800"/>
              <a:buChar char="•"/>
              <a:defRPr/>
            </a:lvl1pPr>
            <a:lvl2pPr indent="-342900" lvl="1" marL="914400" algn="l">
              <a:lnSpc>
                <a:spcPct val="120000"/>
              </a:lnSpc>
              <a:spcBef>
                <a:spcPts val="375"/>
              </a:spcBef>
              <a:spcAft>
                <a:spcPts val="0"/>
              </a:spcAft>
              <a:buSzPts val="1800"/>
              <a:buChar char="•"/>
              <a:defRPr/>
            </a:lvl2pPr>
            <a:lvl3pPr indent="-342900" lvl="2" marL="1371600" algn="l">
              <a:lnSpc>
                <a:spcPct val="120000"/>
              </a:lnSpc>
              <a:spcBef>
                <a:spcPts val="375"/>
              </a:spcBef>
              <a:spcAft>
                <a:spcPts val="0"/>
              </a:spcAft>
              <a:buSzPts val="1800"/>
              <a:buChar char="•"/>
              <a:defRPr/>
            </a:lvl3pPr>
            <a:lvl4pPr indent="-342900" lvl="3" marL="1828800" algn="l">
              <a:lnSpc>
                <a:spcPct val="120000"/>
              </a:lnSpc>
              <a:spcBef>
                <a:spcPts val="375"/>
              </a:spcBef>
              <a:spcAft>
                <a:spcPts val="0"/>
              </a:spcAft>
              <a:buSzPts val="1800"/>
              <a:buChar char="•"/>
              <a:defRPr/>
            </a:lvl4pPr>
            <a:lvl5pPr indent="-342900" lvl="4" marL="2286000" algn="l">
              <a:lnSpc>
                <a:spcPct val="120000"/>
              </a:lnSpc>
              <a:spcBef>
                <a:spcPts val="375"/>
              </a:spcBef>
              <a:spcAft>
                <a:spcPts val="0"/>
              </a:spcAft>
              <a:buSzPts val="1800"/>
              <a:buChar char="•"/>
              <a:defRPr/>
            </a:lvl5pPr>
            <a:lvl6pPr indent="-342900" lvl="5" marL="2743200" algn="l">
              <a:lnSpc>
                <a:spcPct val="120000"/>
              </a:lnSpc>
              <a:spcBef>
                <a:spcPts val="375"/>
              </a:spcBef>
              <a:spcAft>
                <a:spcPts val="0"/>
              </a:spcAft>
              <a:buSzPts val="1800"/>
              <a:buChar char="•"/>
              <a:defRPr/>
            </a:lvl6pPr>
            <a:lvl7pPr indent="-342900" lvl="6" marL="3200400" algn="l">
              <a:lnSpc>
                <a:spcPct val="120000"/>
              </a:lnSpc>
              <a:spcBef>
                <a:spcPts val="375"/>
              </a:spcBef>
              <a:spcAft>
                <a:spcPts val="0"/>
              </a:spcAft>
              <a:buSzPts val="1800"/>
              <a:buChar char="•"/>
              <a:defRPr/>
            </a:lvl7pPr>
            <a:lvl8pPr indent="-342900" lvl="7" marL="3657600" algn="l">
              <a:lnSpc>
                <a:spcPct val="120000"/>
              </a:lnSpc>
              <a:spcBef>
                <a:spcPts val="375"/>
              </a:spcBef>
              <a:spcAft>
                <a:spcPts val="0"/>
              </a:spcAft>
              <a:buSzPts val="1800"/>
              <a:buChar char="•"/>
              <a:defRPr/>
            </a:lvl8pPr>
            <a:lvl9pPr indent="-342900" lvl="8" marL="4114800" algn="l">
              <a:lnSpc>
                <a:spcPct val="120000"/>
              </a:lnSpc>
              <a:spcBef>
                <a:spcPts val="375"/>
              </a:spcBef>
              <a:spcAft>
                <a:spcPts val="0"/>
              </a:spcAft>
              <a:buSzPts val="1800"/>
              <a:buChar char="•"/>
              <a:defRPr/>
            </a:lvl9pPr>
          </a:lstStyle>
          <a:p/>
        </p:txBody>
      </p:sp>
      <p:sp>
        <p:nvSpPr>
          <p:cNvPr id="64" name="Google Shape;64;p10"/>
          <p:cNvSpPr txBox="1"/>
          <p:nvPr>
            <p:ph idx="2" type="body"/>
          </p:nvPr>
        </p:nvSpPr>
        <p:spPr>
          <a:xfrm>
            <a:off x="1083504" y="2404119"/>
            <a:ext cx="2221475" cy="1686136"/>
          </a:xfrm>
          <a:prstGeom prst="rect">
            <a:avLst/>
          </a:prstGeom>
          <a:noFill/>
          <a:ln>
            <a:noFill/>
          </a:ln>
        </p:spPr>
        <p:txBody>
          <a:bodyPr anchorCtr="0" anchor="t" bIns="45700" lIns="91425" spcFirstLastPara="1" rIns="91425" wrap="square" tIns="45700">
            <a:noAutofit/>
          </a:bodyPr>
          <a:lstStyle>
            <a:lvl1pPr indent="-228600" lvl="0" marL="457200" algn="l">
              <a:lnSpc>
                <a:spcPct val="120000"/>
              </a:lnSpc>
              <a:spcBef>
                <a:spcPts val="750"/>
              </a:spcBef>
              <a:spcAft>
                <a:spcPts val="0"/>
              </a:spcAft>
              <a:buSzPts val="1200"/>
              <a:buNone/>
              <a:defRPr sz="1200"/>
            </a:lvl1pPr>
            <a:lvl2pPr indent="-228600" lvl="1" marL="914400" algn="l">
              <a:lnSpc>
                <a:spcPct val="120000"/>
              </a:lnSpc>
              <a:spcBef>
                <a:spcPts val="375"/>
              </a:spcBef>
              <a:spcAft>
                <a:spcPts val="0"/>
              </a:spcAft>
              <a:buSzPts val="1050"/>
              <a:buNone/>
              <a:defRPr sz="1050"/>
            </a:lvl2pPr>
            <a:lvl3pPr indent="-228600" lvl="2" marL="1371600" algn="l">
              <a:lnSpc>
                <a:spcPct val="120000"/>
              </a:lnSpc>
              <a:spcBef>
                <a:spcPts val="375"/>
              </a:spcBef>
              <a:spcAft>
                <a:spcPts val="0"/>
              </a:spcAft>
              <a:buSzPts val="900"/>
              <a:buNone/>
              <a:defRPr sz="900"/>
            </a:lvl3pPr>
            <a:lvl4pPr indent="-228600" lvl="3" marL="1828800" algn="l">
              <a:lnSpc>
                <a:spcPct val="120000"/>
              </a:lnSpc>
              <a:spcBef>
                <a:spcPts val="375"/>
              </a:spcBef>
              <a:spcAft>
                <a:spcPts val="0"/>
              </a:spcAft>
              <a:buSzPts val="750"/>
              <a:buNone/>
              <a:defRPr sz="750"/>
            </a:lvl4pPr>
            <a:lvl5pPr indent="-228600" lvl="4" marL="2286000" algn="l">
              <a:lnSpc>
                <a:spcPct val="120000"/>
              </a:lnSpc>
              <a:spcBef>
                <a:spcPts val="375"/>
              </a:spcBef>
              <a:spcAft>
                <a:spcPts val="0"/>
              </a:spcAft>
              <a:buSzPts val="750"/>
              <a:buNone/>
              <a:defRPr sz="750"/>
            </a:lvl5pPr>
            <a:lvl6pPr indent="-228600" lvl="5" marL="2743200" algn="l">
              <a:lnSpc>
                <a:spcPct val="120000"/>
              </a:lnSpc>
              <a:spcBef>
                <a:spcPts val="375"/>
              </a:spcBef>
              <a:spcAft>
                <a:spcPts val="0"/>
              </a:spcAft>
              <a:buSzPts val="750"/>
              <a:buNone/>
              <a:defRPr sz="750"/>
            </a:lvl6pPr>
            <a:lvl7pPr indent="-228600" lvl="6" marL="3200400" algn="l">
              <a:lnSpc>
                <a:spcPct val="120000"/>
              </a:lnSpc>
              <a:spcBef>
                <a:spcPts val="375"/>
              </a:spcBef>
              <a:spcAft>
                <a:spcPts val="0"/>
              </a:spcAft>
              <a:buSzPts val="750"/>
              <a:buNone/>
              <a:defRPr sz="750"/>
            </a:lvl7pPr>
            <a:lvl8pPr indent="-228600" lvl="7" marL="3657600" algn="l">
              <a:lnSpc>
                <a:spcPct val="120000"/>
              </a:lnSpc>
              <a:spcBef>
                <a:spcPts val="375"/>
              </a:spcBef>
              <a:spcAft>
                <a:spcPts val="0"/>
              </a:spcAft>
              <a:buSzPts val="750"/>
              <a:buNone/>
              <a:defRPr sz="750"/>
            </a:lvl8pPr>
            <a:lvl9pPr indent="-228600" lvl="8" marL="4114800" algn="l">
              <a:lnSpc>
                <a:spcPct val="120000"/>
              </a:lnSpc>
              <a:spcBef>
                <a:spcPts val="375"/>
              </a:spcBef>
              <a:spcAft>
                <a:spcPts val="0"/>
              </a:spcAft>
              <a:buSzPts val="750"/>
              <a:buNone/>
              <a:defRPr sz="750"/>
            </a:lvl9pPr>
          </a:lstStyle>
          <a:p/>
        </p:txBody>
      </p:sp>
      <p:sp>
        <p:nvSpPr>
          <p:cNvPr id="65" name="Google Shape;65;p10"/>
          <p:cNvSpPr txBox="1"/>
          <p:nvPr>
            <p:ph idx="10" type="dt"/>
          </p:nvPr>
        </p:nvSpPr>
        <p:spPr>
          <a:xfrm>
            <a:off x="5431560" y="247778"/>
            <a:ext cx="2625536" cy="2319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1088684" y="246981"/>
            <a:ext cx="4220081" cy="2319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360046" y="599230"/>
            <a:ext cx="608264" cy="377684"/>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Clr>
                <a:schemeClr val="accent1"/>
              </a:buClr>
              <a:buSzPts val="2100"/>
              <a:buFont typeface="Rockwell"/>
              <a:buNone/>
              <a:defRPr/>
            </a:lvl1pPr>
            <a:lvl2pPr indent="0" lvl="1" marL="0" algn="r">
              <a:spcBef>
                <a:spcPts val="0"/>
              </a:spcBef>
              <a:spcAft>
                <a:spcPts val="0"/>
              </a:spcAft>
              <a:buClr>
                <a:schemeClr val="accent1"/>
              </a:buClr>
              <a:buSzPts val="2100"/>
              <a:buFont typeface="Rockwell"/>
              <a:buNone/>
              <a:defRPr/>
            </a:lvl2pPr>
            <a:lvl3pPr indent="0" lvl="2" marL="0" algn="r">
              <a:spcBef>
                <a:spcPts val="0"/>
              </a:spcBef>
              <a:spcAft>
                <a:spcPts val="0"/>
              </a:spcAft>
              <a:buClr>
                <a:schemeClr val="accent1"/>
              </a:buClr>
              <a:buSzPts val="2100"/>
              <a:buFont typeface="Rockwell"/>
              <a:buNone/>
              <a:defRPr/>
            </a:lvl3pPr>
            <a:lvl4pPr indent="0" lvl="3" marL="0" algn="r">
              <a:spcBef>
                <a:spcPts val="0"/>
              </a:spcBef>
              <a:spcAft>
                <a:spcPts val="0"/>
              </a:spcAft>
              <a:buClr>
                <a:schemeClr val="accent1"/>
              </a:buClr>
              <a:buSzPts val="2100"/>
              <a:buFont typeface="Rockwell"/>
              <a:buNone/>
              <a:defRPr/>
            </a:lvl4pPr>
            <a:lvl5pPr indent="0" lvl="4" marL="0" algn="r">
              <a:spcBef>
                <a:spcPts val="0"/>
              </a:spcBef>
              <a:spcAft>
                <a:spcPts val="0"/>
              </a:spcAft>
              <a:buClr>
                <a:schemeClr val="accent1"/>
              </a:buClr>
              <a:buSzPts val="2100"/>
              <a:buFont typeface="Rockwell"/>
              <a:buNone/>
              <a:defRPr/>
            </a:lvl5pPr>
            <a:lvl6pPr indent="0" lvl="5" marL="0" algn="r">
              <a:spcBef>
                <a:spcPts val="0"/>
              </a:spcBef>
              <a:spcAft>
                <a:spcPts val="0"/>
              </a:spcAft>
              <a:buClr>
                <a:schemeClr val="accent1"/>
              </a:buClr>
              <a:buSzPts val="2100"/>
              <a:buFont typeface="Rockwell"/>
              <a:buNone/>
              <a:defRPr/>
            </a:lvl6pPr>
            <a:lvl7pPr indent="0" lvl="6" marL="0" algn="r">
              <a:spcBef>
                <a:spcPts val="0"/>
              </a:spcBef>
              <a:spcAft>
                <a:spcPts val="0"/>
              </a:spcAft>
              <a:buClr>
                <a:schemeClr val="accent1"/>
              </a:buClr>
              <a:buSzPts val="2100"/>
              <a:buFont typeface="Rockwell"/>
              <a:buNone/>
              <a:defRPr/>
            </a:lvl7pPr>
            <a:lvl8pPr indent="0" lvl="7" marL="0" algn="r">
              <a:spcBef>
                <a:spcPts val="0"/>
              </a:spcBef>
              <a:spcAft>
                <a:spcPts val="0"/>
              </a:spcAft>
              <a:buClr>
                <a:schemeClr val="accent1"/>
              </a:buClr>
              <a:buSzPts val="2100"/>
              <a:buFont typeface="Rockwell"/>
              <a:buNone/>
              <a:defRPr/>
            </a:lvl8pPr>
            <a:lvl9pPr indent="0" lvl="8" marL="0" algn="r">
              <a:spcBef>
                <a:spcPts val="0"/>
              </a:spcBef>
              <a:spcAft>
                <a:spcPts val="0"/>
              </a:spcAft>
              <a:buClr>
                <a:schemeClr val="accent1"/>
              </a:buClr>
              <a:buSzPts val="2100"/>
              <a:buFont typeface="Rockwell"/>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4" Type="http://schemas.openxmlformats.org/officeDocument/2006/relationships/theme" Target="../theme/theme1.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gradFill>
          <a:gsLst>
            <a:gs pos="0">
              <a:srgbClr val="4B4B4B"/>
            </a:gs>
            <a:gs pos="100000">
              <a:schemeClr val="dk1"/>
            </a:gs>
          </a:gsLst>
          <a:path path="circle">
            <a:fillToRect b="50%" l="50%" r="50%" t="50%"/>
          </a:path>
          <a:tileRect/>
        </a:gra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1088685" y="603390"/>
            <a:ext cx="6968411" cy="786926"/>
          </a:xfrm>
          <a:prstGeom prst="rect">
            <a:avLst/>
          </a:prstGeom>
          <a:noFill/>
          <a:ln>
            <a:noFill/>
          </a:ln>
        </p:spPr>
        <p:txBody>
          <a:bodyPr anchorCtr="0" anchor="ctr" bIns="45700" lIns="91425" spcFirstLastPara="1" rIns="91425" wrap="square" tIns="45700">
            <a:noAutofit/>
          </a:bodyPr>
          <a:lstStyle>
            <a:lvl1pPr lvl="0" marR="0" rtl="0" algn="ctr">
              <a:lnSpc>
                <a:spcPct val="90000"/>
              </a:lnSpc>
              <a:spcBef>
                <a:spcPts val="0"/>
              </a:spcBef>
              <a:spcAft>
                <a:spcPts val="0"/>
              </a:spcAft>
              <a:buClr>
                <a:schemeClr val="accent1"/>
              </a:buClr>
              <a:buSzPts val="2400"/>
              <a:buFont typeface="Rockwell"/>
              <a:buNone/>
              <a:defRPr b="0" i="0" sz="2400" u="none" cap="none" strike="noStrike">
                <a:solidFill>
                  <a:schemeClr val="accent1"/>
                </a:solidFill>
                <a:latin typeface="Rockwell"/>
                <a:ea typeface="Rockwell"/>
                <a:cs typeface="Rockwell"/>
                <a:sym typeface="Rockwe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1088685" y="1511799"/>
            <a:ext cx="6968411" cy="2587960"/>
          </a:xfrm>
          <a:prstGeom prst="rect">
            <a:avLst/>
          </a:prstGeom>
          <a:noFill/>
          <a:ln>
            <a:noFill/>
          </a:ln>
        </p:spPr>
        <p:txBody>
          <a:bodyPr anchorCtr="0" anchor="t" bIns="45700" lIns="91425" spcFirstLastPara="1" rIns="91425" wrap="square" tIns="45700">
            <a:noAutofit/>
          </a:bodyPr>
          <a:lstStyle>
            <a:lvl1pPr indent="-323850" lvl="0" marL="457200" marR="0" rtl="0" algn="l">
              <a:lnSpc>
                <a:spcPct val="120000"/>
              </a:lnSpc>
              <a:spcBef>
                <a:spcPts val="750"/>
              </a:spcBef>
              <a:spcAft>
                <a:spcPts val="0"/>
              </a:spcAft>
              <a:buClr>
                <a:schemeClr val="accent1"/>
              </a:buClr>
              <a:buSzPts val="1500"/>
              <a:buFont typeface="Arial"/>
              <a:buChar char="•"/>
              <a:defRPr b="0" i="0" sz="1500" u="none" cap="none" strike="noStrike">
                <a:solidFill>
                  <a:schemeClr val="lt1"/>
                </a:solidFill>
                <a:latin typeface="Rockwell"/>
                <a:ea typeface="Rockwell"/>
                <a:cs typeface="Rockwell"/>
                <a:sym typeface="Rockwell"/>
              </a:defRPr>
            </a:lvl1pPr>
            <a:lvl2pPr indent="-314325" lvl="1" marL="914400" marR="0" rtl="0" algn="l">
              <a:lnSpc>
                <a:spcPct val="120000"/>
              </a:lnSpc>
              <a:spcBef>
                <a:spcPts val="375"/>
              </a:spcBef>
              <a:spcAft>
                <a:spcPts val="0"/>
              </a:spcAft>
              <a:buClr>
                <a:schemeClr val="accent1"/>
              </a:buClr>
              <a:buSzPts val="1350"/>
              <a:buFont typeface="Arial"/>
              <a:buChar char="•"/>
              <a:defRPr b="0" i="0" sz="1350" u="none" cap="none" strike="noStrike">
                <a:solidFill>
                  <a:schemeClr val="lt1"/>
                </a:solidFill>
                <a:latin typeface="Rockwell"/>
                <a:ea typeface="Rockwell"/>
                <a:cs typeface="Rockwell"/>
                <a:sym typeface="Rockwell"/>
              </a:defRPr>
            </a:lvl2pPr>
            <a:lvl3pPr indent="-304800" lvl="2" marL="1371600" marR="0" rtl="0" algn="l">
              <a:lnSpc>
                <a:spcPct val="120000"/>
              </a:lnSpc>
              <a:spcBef>
                <a:spcPts val="375"/>
              </a:spcBef>
              <a:spcAft>
                <a:spcPts val="0"/>
              </a:spcAft>
              <a:buClr>
                <a:schemeClr val="accent1"/>
              </a:buClr>
              <a:buSzPts val="1200"/>
              <a:buFont typeface="Arial"/>
              <a:buChar char="•"/>
              <a:defRPr b="0" i="0" sz="1200" u="none" cap="none" strike="noStrike">
                <a:solidFill>
                  <a:schemeClr val="lt1"/>
                </a:solidFill>
                <a:latin typeface="Rockwell"/>
                <a:ea typeface="Rockwell"/>
                <a:cs typeface="Rockwell"/>
                <a:sym typeface="Rockwell"/>
              </a:defRPr>
            </a:lvl3pPr>
            <a:lvl4pPr indent="-295275" lvl="3" marL="1828800" marR="0" rtl="0" algn="l">
              <a:lnSpc>
                <a:spcPct val="120000"/>
              </a:lnSpc>
              <a:spcBef>
                <a:spcPts val="375"/>
              </a:spcBef>
              <a:spcAft>
                <a:spcPts val="0"/>
              </a:spcAft>
              <a:buClr>
                <a:schemeClr val="accent1"/>
              </a:buClr>
              <a:buSzPts val="1050"/>
              <a:buFont typeface="Arial"/>
              <a:buChar char="•"/>
              <a:defRPr b="0" i="0" sz="1050" u="none" cap="none" strike="noStrike">
                <a:solidFill>
                  <a:schemeClr val="lt1"/>
                </a:solidFill>
                <a:latin typeface="Rockwell"/>
                <a:ea typeface="Rockwell"/>
                <a:cs typeface="Rockwell"/>
                <a:sym typeface="Rockwell"/>
              </a:defRPr>
            </a:lvl4pPr>
            <a:lvl5pPr indent="-285750" lvl="4" marL="2286000" marR="0" rtl="0" algn="l">
              <a:lnSpc>
                <a:spcPct val="120000"/>
              </a:lnSpc>
              <a:spcBef>
                <a:spcPts val="375"/>
              </a:spcBef>
              <a:spcAft>
                <a:spcPts val="0"/>
              </a:spcAft>
              <a:buClr>
                <a:schemeClr val="accent1"/>
              </a:buClr>
              <a:buSzPts val="900"/>
              <a:buFont typeface="Arial"/>
              <a:buChar char="•"/>
              <a:defRPr b="0" i="0" sz="900" u="none" cap="none" strike="noStrike">
                <a:solidFill>
                  <a:schemeClr val="lt1"/>
                </a:solidFill>
                <a:latin typeface="Rockwell"/>
                <a:ea typeface="Rockwell"/>
                <a:cs typeface="Rockwell"/>
                <a:sym typeface="Rockwell"/>
              </a:defRPr>
            </a:lvl5pPr>
            <a:lvl6pPr indent="-285750" lvl="5" marL="2743200" marR="0" rtl="0" algn="l">
              <a:lnSpc>
                <a:spcPct val="120000"/>
              </a:lnSpc>
              <a:spcBef>
                <a:spcPts val="375"/>
              </a:spcBef>
              <a:spcAft>
                <a:spcPts val="0"/>
              </a:spcAft>
              <a:buClr>
                <a:schemeClr val="accent1"/>
              </a:buClr>
              <a:buSzPts val="900"/>
              <a:buFont typeface="Arial"/>
              <a:buChar char="•"/>
              <a:defRPr b="0" i="0" sz="900" u="none" cap="none" strike="noStrike">
                <a:solidFill>
                  <a:schemeClr val="lt1"/>
                </a:solidFill>
                <a:latin typeface="Rockwell"/>
                <a:ea typeface="Rockwell"/>
                <a:cs typeface="Rockwell"/>
                <a:sym typeface="Rockwell"/>
              </a:defRPr>
            </a:lvl6pPr>
            <a:lvl7pPr indent="-285750" lvl="6" marL="3200400" marR="0" rtl="0" algn="l">
              <a:lnSpc>
                <a:spcPct val="120000"/>
              </a:lnSpc>
              <a:spcBef>
                <a:spcPts val="375"/>
              </a:spcBef>
              <a:spcAft>
                <a:spcPts val="0"/>
              </a:spcAft>
              <a:buClr>
                <a:schemeClr val="accent1"/>
              </a:buClr>
              <a:buSzPts val="900"/>
              <a:buFont typeface="Arial"/>
              <a:buChar char="•"/>
              <a:defRPr b="0" i="0" sz="900" u="none" cap="none" strike="noStrike">
                <a:solidFill>
                  <a:schemeClr val="lt1"/>
                </a:solidFill>
                <a:latin typeface="Rockwell"/>
                <a:ea typeface="Rockwell"/>
                <a:cs typeface="Rockwell"/>
                <a:sym typeface="Rockwell"/>
              </a:defRPr>
            </a:lvl7pPr>
            <a:lvl8pPr indent="-285750" lvl="7" marL="3657600" marR="0" rtl="0" algn="l">
              <a:lnSpc>
                <a:spcPct val="120000"/>
              </a:lnSpc>
              <a:spcBef>
                <a:spcPts val="375"/>
              </a:spcBef>
              <a:spcAft>
                <a:spcPts val="0"/>
              </a:spcAft>
              <a:buClr>
                <a:schemeClr val="accent1"/>
              </a:buClr>
              <a:buSzPts val="900"/>
              <a:buFont typeface="Arial"/>
              <a:buChar char="•"/>
              <a:defRPr b="0" i="0" sz="900" u="none" cap="none" strike="noStrike">
                <a:solidFill>
                  <a:schemeClr val="lt1"/>
                </a:solidFill>
                <a:latin typeface="Rockwell"/>
                <a:ea typeface="Rockwell"/>
                <a:cs typeface="Rockwell"/>
                <a:sym typeface="Rockwell"/>
              </a:defRPr>
            </a:lvl8pPr>
            <a:lvl9pPr indent="-285750" lvl="8" marL="4114800" marR="0" rtl="0" algn="l">
              <a:lnSpc>
                <a:spcPct val="120000"/>
              </a:lnSpc>
              <a:spcBef>
                <a:spcPts val="375"/>
              </a:spcBef>
              <a:spcAft>
                <a:spcPts val="0"/>
              </a:spcAft>
              <a:buClr>
                <a:schemeClr val="accent1"/>
              </a:buClr>
              <a:buSzPts val="900"/>
              <a:buFont typeface="Arial"/>
              <a:buChar char="•"/>
              <a:defRPr b="0" i="0" sz="900" u="none" cap="none" strike="noStrike">
                <a:solidFill>
                  <a:schemeClr val="lt1"/>
                </a:solidFill>
                <a:latin typeface="Rockwell"/>
                <a:ea typeface="Rockwell"/>
                <a:cs typeface="Rockwell"/>
                <a:sym typeface="Rockwell"/>
              </a:defRPr>
            </a:lvl9pPr>
          </a:lstStyle>
          <a:p/>
        </p:txBody>
      </p:sp>
      <p:sp>
        <p:nvSpPr>
          <p:cNvPr id="8" name="Google Shape;8;p1"/>
          <p:cNvSpPr txBox="1"/>
          <p:nvPr>
            <p:ph idx="10" type="dt"/>
          </p:nvPr>
        </p:nvSpPr>
        <p:spPr>
          <a:xfrm>
            <a:off x="5431560" y="247778"/>
            <a:ext cx="2625536" cy="231901"/>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750" u="none" cap="none" strike="noStrike">
                <a:solidFill>
                  <a:schemeClr val="lt1"/>
                </a:solidFill>
                <a:latin typeface="Rockwell"/>
                <a:ea typeface="Rockwell"/>
                <a:cs typeface="Rockwell"/>
                <a:sym typeface="Rockwell"/>
              </a:defRPr>
            </a:lvl1pPr>
            <a:lvl2pPr lvl="1" marR="0" rtl="0" algn="l">
              <a:spcBef>
                <a:spcPts val="0"/>
              </a:spcBef>
              <a:spcAft>
                <a:spcPts val="0"/>
              </a:spcAft>
              <a:buSzPts val="1400"/>
              <a:buNone/>
              <a:defRPr b="0" i="0" sz="1800" u="none" cap="none" strike="noStrike">
                <a:solidFill>
                  <a:schemeClr val="lt1"/>
                </a:solidFill>
                <a:latin typeface="Rockwell"/>
                <a:ea typeface="Rockwell"/>
                <a:cs typeface="Rockwell"/>
                <a:sym typeface="Rockwell"/>
              </a:defRPr>
            </a:lvl2pPr>
            <a:lvl3pPr lvl="2" marR="0" rtl="0" algn="l">
              <a:spcBef>
                <a:spcPts val="0"/>
              </a:spcBef>
              <a:spcAft>
                <a:spcPts val="0"/>
              </a:spcAft>
              <a:buSzPts val="1400"/>
              <a:buNone/>
              <a:defRPr b="0" i="0" sz="1800" u="none" cap="none" strike="noStrike">
                <a:solidFill>
                  <a:schemeClr val="lt1"/>
                </a:solidFill>
                <a:latin typeface="Rockwell"/>
                <a:ea typeface="Rockwell"/>
                <a:cs typeface="Rockwell"/>
                <a:sym typeface="Rockwell"/>
              </a:defRPr>
            </a:lvl3pPr>
            <a:lvl4pPr lvl="3" marR="0" rtl="0" algn="l">
              <a:spcBef>
                <a:spcPts val="0"/>
              </a:spcBef>
              <a:spcAft>
                <a:spcPts val="0"/>
              </a:spcAft>
              <a:buSzPts val="1400"/>
              <a:buNone/>
              <a:defRPr b="0" i="0" sz="1800" u="none" cap="none" strike="noStrike">
                <a:solidFill>
                  <a:schemeClr val="lt1"/>
                </a:solidFill>
                <a:latin typeface="Rockwell"/>
                <a:ea typeface="Rockwell"/>
                <a:cs typeface="Rockwell"/>
                <a:sym typeface="Rockwell"/>
              </a:defRPr>
            </a:lvl4pPr>
            <a:lvl5pPr lvl="4" marR="0" rtl="0" algn="l">
              <a:spcBef>
                <a:spcPts val="0"/>
              </a:spcBef>
              <a:spcAft>
                <a:spcPts val="0"/>
              </a:spcAft>
              <a:buSzPts val="1400"/>
              <a:buNone/>
              <a:defRPr b="0" i="0" sz="1800" u="none" cap="none" strike="noStrike">
                <a:solidFill>
                  <a:schemeClr val="lt1"/>
                </a:solidFill>
                <a:latin typeface="Rockwell"/>
                <a:ea typeface="Rockwell"/>
                <a:cs typeface="Rockwell"/>
                <a:sym typeface="Rockwell"/>
              </a:defRPr>
            </a:lvl5pPr>
            <a:lvl6pPr lvl="5" marR="0" rtl="0" algn="l">
              <a:spcBef>
                <a:spcPts val="0"/>
              </a:spcBef>
              <a:spcAft>
                <a:spcPts val="0"/>
              </a:spcAft>
              <a:buSzPts val="1400"/>
              <a:buNone/>
              <a:defRPr b="0" i="0" sz="1800" u="none" cap="none" strike="noStrike">
                <a:solidFill>
                  <a:schemeClr val="lt1"/>
                </a:solidFill>
                <a:latin typeface="Rockwell"/>
                <a:ea typeface="Rockwell"/>
                <a:cs typeface="Rockwell"/>
                <a:sym typeface="Rockwell"/>
              </a:defRPr>
            </a:lvl6pPr>
            <a:lvl7pPr lvl="6" marR="0" rtl="0" algn="l">
              <a:spcBef>
                <a:spcPts val="0"/>
              </a:spcBef>
              <a:spcAft>
                <a:spcPts val="0"/>
              </a:spcAft>
              <a:buSzPts val="1400"/>
              <a:buNone/>
              <a:defRPr b="0" i="0" sz="1800" u="none" cap="none" strike="noStrike">
                <a:solidFill>
                  <a:schemeClr val="lt1"/>
                </a:solidFill>
                <a:latin typeface="Rockwell"/>
                <a:ea typeface="Rockwell"/>
                <a:cs typeface="Rockwell"/>
                <a:sym typeface="Rockwell"/>
              </a:defRPr>
            </a:lvl7pPr>
            <a:lvl8pPr lvl="7" marR="0" rtl="0" algn="l">
              <a:spcBef>
                <a:spcPts val="0"/>
              </a:spcBef>
              <a:spcAft>
                <a:spcPts val="0"/>
              </a:spcAft>
              <a:buSzPts val="1400"/>
              <a:buNone/>
              <a:defRPr b="0" i="0" sz="1800" u="none" cap="none" strike="noStrike">
                <a:solidFill>
                  <a:schemeClr val="lt1"/>
                </a:solidFill>
                <a:latin typeface="Rockwell"/>
                <a:ea typeface="Rockwell"/>
                <a:cs typeface="Rockwell"/>
                <a:sym typeface="Rockwell"/>
              </a:defRPr>
            </a:lvl8pPr>
            <a:lvl9pPr lvl="8" marR="0" rtl="0" algn="l">
              <a:spcBef>
                <a:spcPts val="0"/>
              </a:spcBef>
              <a:spcAft>
                <a:spcPts val="0"/>
              </a:spcAft>
              <a:buSzPts val="1400"/>
              <a:buNone/>
              <a:defRPr b="0" i="0" sz="1800" u="none" cap="none" strike="noStrike">
                <a:solidFill>
                  <a:schemeClr val="lt1"/>
                </a:solidFill>
                <a:latin typeface="Rockwell"/>
                <a:ea typeface="Rockwell"/>
                <a:cs typeface="Rockwell"/>
                <a:sym typeface="Rockwell"/>
              </a:defRPr>
            </a:lvl9pPr>
          </a:lstStyle>
          <a:p/>
        </p:txBody>
      </p:sp>
      <p:sp>
        <p:nvSpPr>
          <p:cNvPr id="9" name="Google Shape;9;p1"/>
          <p:cNvSpPr txBox="1"/>
          <p:nvPr>
            <p:ph idx="11" type="ftr"/>
          </p:nvPr>
        </p:nvSpPr>
        <p:spPr>
          <a:xfrm>
            <a:off x="1088684" y="246981"/>
            <a:ext cx="4220081" cy="231901"/>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750" u="none" cap="none" strike="noStrike">
                <a:solidFill>
                  <a:schemeClr val="lt1"/>
                </a:solidFill>
                <a:latin typeface="Rockwell"/>
                <a:ea typeface="Rockwell"/>
                <a:cs typeface="Rockwell"/>
                <a:sym typeface="Rockwell"/>
              </a:defRPr>
            </a:lvl1pPr>
            <a:lvl2pPr lvl="1" marR="0" rtl="0" algn="l">
              <a:spcBef>
                <a:spcPts val="0"/>
              </a:spcBef>
              <a:spcAft>
                <a:spcPts val="0"/>
              </a:spcAft>
              <a:buSzPts val="1400"/>
              <a:buNone/>
              <a:defRPr b="0" i="0" sz="1800" u="none" cap="none" strike="noStrike">
                <a:solidFill>
                  <a:schemeClr val="lt1"/>
                </a:solidFill>
                <a:latin typeface="Rockwell"/>
                <a:ea typeface="Rockwell"/>
                <a:cs typeface="Rockwell"/>
                <a:sym typeface="Rockwell"/>
              </a:defRPr>
            </a:lvl2pPr>
            <a:lvl3pPr lvl="2" marR="0" rtl="0" algn="l">
              <a:spcBef>
                <a:spcPts val="0"/>
              </a:spcBef>
              <a:spcAft>
                <a:spcPts val="0"/>
              </a:spcAft>
              <a:buSzPts val="1400"/>
              <a:buNone/>
              <a:defRPr b="0" i="0" sz="1800" u="none" cap="none" strike="noStrike">
                <a:solidFill>
                  <a:schemeClr val="lt1"/>
                </a:solidFill>
                <a:latin typeface="Rockwell"/>
                <a:ea typeface="Rockwell"/>
                <a:cs typeface="Rockwell"/>
                <a:sym typeface="Rockwell"/>
              </a:defRPr>
            </a:lvl3pPr>
            <a:lvl4pPr lvl="3" marR="0" rtl="0" algn="l">
              <a:spcBef>
                <a:spcPts val="0"/>
              </a:spcBef>
              <a:spcAft>
                <a:spcPts val="0"/>
              </a:spcAft>
              <a:buSzPts val="1400"/>
              <a:buNone/>
              <a:defRPr b="0" i="0" sz="1800" u="none" cap="none" strike="noStrike">
                <a:solidFill>
                  <a:schemeClr val="lt1"/>
                </a:solidFill>
                <a:latin typeface="Rockwell"/>
                <a:ea typeface="Rockwell"/>
                <a:cs typeface="Rockwell"/>
                <a:sym typeface="Rockwell"/>
              </a:defRPr>
            </a:lvl4pPr>
            <a:lvl5pPr lvl="4" marR="0" rtl="0" algn="l">
              <a:spcBef>
                <a:spcPts val="0"/>
              </a:spcBef>
              <a:spcAft>
                <a:spcPts val="0"/>
              </a:spcAft>
              <a:buSzPts val="1400"/>
              <a:buNone/>
              <a:defRPr b="0" i="0" sz="1800" u="none" cap="none" strike="noStrike">
                <a:solidFill>
                  <a:schemeClr val="lt1"/>
                </a:solidFill>
                <a:latin typeface="Rockwell"/>
                <a:ea typeface="Rockwell"/>
                <a:cs typeface="Rockwell"/>
                <a:sym typeface="Rockwell"/>
              </a:defRPr>
            </a:lvl5pPr>
            <a:lvl6pPr lvl="5" marR="0" rtl="0" algn="l">
              <a:spcBef>
                <a:spcPts val="0"/>
              </a:spcBef>
              <a:spcAft>
                <a:spcPts val="0"/>
              </a:spcAft>
              <a:buSzPts val="1400"/>
              <a:buNone/>
              <a:defRPr b="0" i="0" sz="1800" u="none" cap="none" strike="noStrike">
                <a:solidFill>
                  <a:schemeClr val="lt1"/>
                </a:solidFill>
                <a:latin typeface="Rockwell"/>
                <a:ea typeface="Rockwell"/>
                <a:cs typeface="Rockwell"/>
                <a:sym typeface="Rockwell"/>
              </a:defRPr>
            </a:lvl6pPr>
            <a:lvl7pPr lvl="6" marR="0" rtl="0" algn="l">
              <a:spcBef>
                <a:spcPts val="0"/>
              </a:spcBef>
              <a:spcAft>
                <a:spcPts val="0"/>
              </a:spcAft>
              <a:buSzPts val="1400"/>
              <a:buNone/>
              <a:defRPr b="0" i="0" sz="1800" u="none" cap="none" strike="noStrike">
                <a:solidFill>
                  <a:schemeClr val="lt1"/>
                </a:solidFill>
                <a:latin typeface="Rockwell"/>
                <a:ea typeface="Rockwell"/>
                <a:cs typeface="Rockwell"/>
                <a:sym typeface="Rockwell"/>
              </a:defRPr>
            </a:lvl7pPr>
            <a:lvl8pPr lvl="7" marR="0" rtl="0" algn="l">
              <a:spcBef>
                <a:spcPts val="0"/>
              </a:spcBef>
              <a:spcAft>
                <a:spcPts val="0"/>
              </a:spcAft>
              <a:buSzPts val="1400"/>
              <a:buNone/>
              <a:defRPr b="0" i="0" sz="1800" u="none" cap="none" strike="noStrike">
                <a:solidFill>
                  <a:schemeClr val="lt1"/>
                </a:solidFill>
                <a:latin typeface="Rockwell"/>
                <a:ea typeface="Rockwell"/>
                <a:cs typeface="Rockwell"/>
                <a:sym typeface="Rockwell"/>
              </a:defRPr>
            </a:lvl8pPr>
            <a:lvl9pPr lvl="8" marR="0" rtl="0" algn="l">
              <a:spcBef>
                <a:spcPts val="0"/>
              </a:spcBef>
              <a:spcAft>
                <a:spcPts val="0"/>
              </a:spcAft>
              <a:buSzPts val="1400"/>
              <a:buNone/>
              <a:defRPr b="0" i="0" sz="1800" u="none" cap="none" strike="noStrike">
                <a:solidFill>
                  <a:schemeClr val="lt1"/>
                </a:solidFill>
                <a:latin typeface="Rockwell"/>
                <a:ea typeface="Rockwell"/>
                <a:cs typeface="Rockwell"/>
                <a:sym typeface="Rockwell"/>
              </a:defRPr>
            </a:lvl9pPr>
          </a:lstStyle>
          <a:p/>
        </p:txBody>
      </p:sp>
      <p:sp>
        <p:nvSpPr>
          <p:cNvPr id="10" name="Google Shape;10;p1"/>
          <p:cNvSpPr txBox="1"/>
          <p:nvPr>
            <p:ph idx="12" type="sldNum"/>
          </p:nvPr>
        </p:nvSpPr>
        <p:spPr>
          <a:xfrm>
            <a:off x="360046" y="599230"/>
            <a:ext cx="608264" cy="377684"/>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Clr>
                <a:schemeClr val="accent1"/>
              </a:buClr>
              <a:buSzPts val="2100"/>
              <a:buFont typeface="Rockwell"/>
              <a:buNone/>
              <a:defRPr b="0" i="0" sz="2100" u="none" cap="none" strike="noStrike">
                <a:solidFill>
                  <a:schemeClr val="accent1"/>
                </a:solidFill>
                <a:latin typeface="Rockwell"/>
                <a:ea typeface="Rockwell"/>
                <a:cs typeface="Rockwell"/>
                <a:sym typeface="Rockwell"/>
              </a:defRPr>
            </a:lvl1pPr>
            <a:lvl2pPr indent="0" lvl="1" marL="0" marR="0" rtl="0" algn="r">
              <a:spcBef>
                <a:spcPts val="0"/>
              </a:spcBef>
              <a:spcAft>
                <a:spcPts val="0"/>
              </a:spcAft>
              <a:buClr>
                <a:schemeClr val="accent1"/>
              </a:buClr>
              <a:buSzPts val="2100"/>
              <a:buFont typeface="Rockwell"/>
              <a:buNone/>
              <a:defRPr b="0" i="0" sz="2100" u="none" cap="none" strike="noStrike">
                <a:solidFill>
                  <a:schemeClr val="accent1"/>
                </a:solidFill>
                <a:latin typeface="Rockwell"/>
                <a:ea typeface="Rockwell"/>
                <a:cs typeface="Rockwell"/>
                <a:sym typeface="Rockwell"/>
              </a:defRPr>
            </a:lvl2pPr>
            <a:lvl3pPr indent="0" lvl="2" marL="0" marR="0" rtl="0" algn="r">
              <a:spcBef>
                <a:spcPts val="0"/>
              </a:spcBef>
              <a:spcAft>
                <a:spcPts val="0"/>
              </a:spcAft>
              <a:buClr>
                <a:schemeClr val="accent1"/>
              </a:buClr>
              <a:buSzPts val="2100"/>
              <a:buFont typeface="Rockwell"/>
              <a:buNone/>
              <a:defRPr b="0" i="0" sz="2100" u="none" cap="none" strike="noStrike">
                <a:solidFill>
                  <a:schemeClr val="accent1"/>
                </a:solidFill>
                <a:latin typeface="Rockwell"/>
                <a:ea typeface="Rockwell"/>
                <a:cs typeface="Rockwell"/>
                <a:sym typeface="Rockwell"/>
              </a:defRPr>
            </a:lvl3pPr>
            <a:lvl4pPr indent="0" lvl="3" marL="0" marR="0" rtl="0" algn="r">
              <a:spcBef>
                <a:spcPts val="0"/>
              </a:spcBef>
              <a:spcAft>
                <a:spcPts val="0"/>
              </a:spcAft>
              <a:buClr>
                <a:schemeClr val="accent1"/>
              </a:buClr>
              <a:buSzPts val="2100"/>
              <a:buFont typeface="Rockwell"/>
              <a:buNone/>
              <a:defRPr b="0" i="0" sz="2100" u="none" cap="none" strike="noStrike">
                <a:solidFill>
                  <a:schemeClr val="accent1"/>
                </a:solidFill>
                <a:latin typeface="Rockwell"/>
                <a:ea typeface="Rockwell"/>
                <a:cs typeface="Rockwell"/>
                <a:sym typeface="Rockwell"/>
              </a:defRPr>
            </a:lvl4pPr>
            <a:lvl5pPr indent="0" lvl="4" marL="0" marR="0" rtl="0" algn="r">
              <a:spcBef>
                <a:spcPts val="0"/>
              </a:spcBef>
              <a:spcAft>
                <a:spcPts val="0"/>
              </a:spcAft>
              <a:buClr>
                <a:schemeClr val="accent1"/>
              </a:buClr>
              <a:buSzPts val="2100"/>
              <a:buFont typeface="Rockwell"/>
              <a:buNone/>
              <a:defRPr b="0" i="0" sz="2100" u="none" cap="none" strike="noStrike">
                <a:solidFill>
                  <a:schemeClr val="accent1"/>
                </a:solidFill>
                <a:latin typeface="Rockwell"/>
                <a:ea typeface="Rockwell"/>
                <a:cs typeface="Rockwell"/>
                <a:sym typeface="Rockwell"/>
              </a:defRPr>
            </a:lvl5pPr>
            <a:lvl6pPr indent="0" lvl="5" marL="0" marR="0" rtl="0" algn="r">
              <a:spcBef>
                <a:spcPts val="0"/>
              </a:spcBef>
              <a:spcAft>
                <a:spcPts val="0"/>
              </a:spcAft>
              <a:buClr>
                <a:schemeClr val="accent1"/>
              </a:buClr>
              <a:buSzPts val="2100"/>
              <a:buFont typeface="Rockwell"/>
              <a:buNone/>
              <a:defRPr b="0" i="0" sz="2100" u="none" cap="none" strike="noStrike">
                <a:solidFill>
                  <a:schemeClr val="accent1"/>
                </a:solidFill>
                <a:latin typeface="Rockwell"/>
                <a:ea typeface="Rockwell"/>
                <a:cs typeface="Rockwell"/>
                <a:sym typeface="Rockwell"/>
              </a:defRPr>
            </a:lvl6pPr>
            <a:lvl7pPr indent="0" lvl="6" marL="0" marR="0" rtl="0" algn="r">
              <a:spcBef>
                <a:spcPts val="0"/>
              </a:spcBef>
              <a:spcAft>
                <a:spcPts val="0"/>
              </a:spcAft>
              <a:buClr>
                <a:schemeClr val="accent1"/>
              </a:buClr>
              <a:buSzPts val="2100"/>
              <a:buFont typeface="Rockwell"/>
              <a:buNone/>
              <a:defRPr b="0" i="0" sz="2100" u="none" cap="none" strike="noStrike">
                <a:solidFill>
                  <a:schemeClr val="accent1"/>
                </a:solidFill>
                <a:latin typeface="Rockwell"/>
                <a:ea typeface="Rockwell"/>
                <a:cs typeface="Rockwell"/>
                <a:sym typeface="Rockwell"/>
              </a:defRPr>
            </a:lvl7pPr>
            <a:lvl8pPr indent="0" lvl="7" marL="0" marR="0" rtl="0" algn="r">
              <a:spcBef>
                <a:spcPts val="0"/>
              </a:spcBef>
              <a:spcAft>
                <a:spcPts val="0"/>
              </a:spcAft>
              <a:buClr>
                <a:schemeClr val="accent1"/>
              </a:buClr>
              <a:buSzPts val="2100"/>
              <a:buFont typeface="Rockwell"/>
              <a:buNone/>
              <a:defRPr b="0" i="0" sz="2100" u="none" cap="none" strike="noStrike">
                <a:solidFill>
                  <a:schemeClr val="accent1"/>
                </a:solidFill>
                <a:latin typeface="Rockwell"/>
                <a:ea typeface="Rockwell"/>
                <a:cs typeface="Rockwell"/>
                <a:sym typeface="Rockwell"/>
              </a:defRPr>
            </a:lvl8pPr>
            <a:lvl9pPr indent="0" lvl="8" marL="0" marR="0" rtl="0" algn="r">
              <a:spcBef>
                <a:spcPts val="0"/>
              </a:spcBef>
              <a:spcAft>
                <a:spcPts val="0"/>
              </a:spcAft>
              <a:buClr>
                <a:schemeClr val="accent1"/>
              </a:buClr>
              <a:buSzPts val="2100"/>
              <a:buFont typeface="Rockwell"/>
              <a:buNone/>
              <a:defRPr b="0" i="0" sz="2100" u="none" cap="none" strike="noStrike">
                <a:solidFill>
                  <a:schemeClr val="accent1"/>
                </a:solidFill>
                <a:latin typeface="Rockwell"/>
                <a:ea typeface="Rockwell"/>
                <a:cs typeface="Rockwell"/>
                <a:sym typeface="Rockwell"/>
              </a:defRPr>
            </a:lvl9pPr>
          </a:lstStyle>
          <a:p>
            <a:pPr indent="0" lvl="0" marL="0" rtl="0" algn="r">
              <a:spcBef>
                <a:spcPts val="0"/>
              </a:spcBef>
              <a:spcAft>
                <a:spcPts val="0"/>
              </a:spcAft>
              <a:buNone/>
            </a:pPr>
            <a:fld id="{00000000-1234-1234-1234-123412341234}" type="slidenum">
              <a:rPr lang="zh-CN"/>
              <a:t>‹#›</a:t>
            </a:fld>
            <a:endParaRPr/>
          </a:p>
        </p:txBody>
      </p:sp>
      <p:sp>
        <p:nvSpPr>
          <p:cNvPr id="11" name="Google Shape;11;p1"/>
          <p:cNvSpPr/>
          <p:nvPr/>
        </p:nvSpPr>
        <p:spPr>
          <a:xfrm>
            <a:off x="0" y="2716718"/>
            <a:ext cx="9144000" cy="1879488"/>
          </a:xfrm>
          <a:prstGeom prst="rect">
            <a:avLst/>
          </a:prstGeom>
          <a:gradFill>
            <a:gsLst>
              <a:gs pos="0">
                <a:srgbClr val="454545">
                  <a:alpha val="0"/>
                </a:srgbClr>
              </a:gs>
              <a:gs pos="100000">
                <a:srgbClr val="454545">
                  <a:alpha val="80000"/>
                </a:srgbClr>
              </a:gs>
            </a:gsLst>
            <a:lin ang="5400000"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2" name="Google Shape;12;p1"/>
          <p:cNvPicPr preferRelativeResize="0"/>
          <p:nvPr/>
        </p:nvPicPr>
        <p:blipFill rotWithShape="1">
          <a:blip r:embed="rId1">
            <a:alphaModFix/>
          </a:blip>
          <a:srcRect b="-1538" l="0" r="0" t="1538"/>
          <a:stretch/>
        </p:blipFill>
        <p:spPr>
          <a:xfrm>
            <a:off x="0" y="4597003"/>
            <a:ext cx="9144000" cy="557213"/>
          </a:xfrm>
          <a:prstGeom prst="rect">
            <a:avLst/>
          </a:prstGeom>
          <a:noFill/>
          <a:ln>
            <a:noFill/>
          </a:ln>
        </p:spPr>
      </p:pic>
      <p:cxnSp>
        <p:nvCxnSpPr>
          <p:cNvPr id="13" name="Google Shape;13;p1"/>
          <p:cNvCxnSpPr/>
          <p:nvPr/>
        </p:nvCxnSpPr>
        <p:spPr>
          <a:xfrm>
            <a:off x="0" y="4603607"/>
            <a:ext cx="9144000" cy="0"/>
          </a:xfrm>
          <a:prstGeom prst="straightConnector1">
            <a:avLst/>
          </a:prstGeom>
          <a:noFill/>
          <a:ln cap="flat" cmpd="sng" w="12700">
            <a:solidFill>
              <a:srgbClr val="000001">
                <a:alpha val="20000"/>
              </a:srgbClr>
            </a:solidFill>
            <a:prstDash val="solid"/>
            <a:round/>
            <a:headEnd len="sm" w="sm" type="none"/>
            <a:tailEnd len="sm" w="sm" type="none"/>
          </a:ln>
        </p:spPr>
      </p:cxn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3" name="Shape 93"/>
        <p:cNvGrpSpPr/>
        <p:nvPr/>
      </p:nvGrpSpPr>
      <p:grpSpPr>
        <a:xfrm>
          <a:off x="0" y="0"/>
          <a:ext cx="0" cy="0"/>
          <a:chOff x="0" y="0"/>
          <a:chExt cx="0" cy="0"/>
        </a:xfrm>
      </p:grpSpPr>
      <p:sp>
        <p:nvSpPr>
          <p:cNvPr id="94" name="Google Shape;94;p14"/>
          <p:cNvSpPr txBox="1"/>
          <p:nvPr>
            <p:ph type="ctrTitle"/>
          </p:nvPr>
        </p:nvSpPr>
        <p:spPr>
          <a:xfrm>
            <a:off x="311700" y="1303190"/>
            <a:ext cx="8520600" cy="1157400"/>
          </a:xfrm>
          <a:prstGeom prst="rect">
            <a:avLst/>
          </a:prstGeom>
          <a:noFill/>
          <a:ln>
            <a:noFill/>
          </a:ln>
        </p:spPr>
        <p:txBody>
          <a:bodyPr anchorCtr="0" anchor="b" bIns="91425" lIns="91425" spcFirstLastPara="1" rIns="91425" wrap="square" tIns="91425">
            <a:noAutofit/>
          </a:bodyPr>
          <a:lstStyle/>
          <a:p>
            <a:pPr indent="0" lvl="0" marL="0" rtl="0" algn="ctr">
              <a:lnSpc>
                <a:spcPct val="90000"/>
              </a:lnSpc>
              <a:spcBef>
                <a:spcPts val="0"/>
              </a:spcBef>
              <a:spcAft>
                <a:spcPts val="0"/>
              </a:spcAft>
              <a:buClr>
                <a:schemeClr val="accent1"/>
              </a:buClr>
              <a:buSzPts val="4800"/>
              <a:buFont typeface="Rockwell"/>
              <a:buNone/>
            </a:pPr>
            <a:r>
              <a:rPr lang="zh-CN" sz="4800"/>
              <a:t>BITCOIN AND THE LEGITIMACY CRISIS OF MONEY</a:t>
            </a:r>
            <a:endParaRPr sz="4800"/>
          </a:p>
        </p:txBody>
      </p:sp>
      <p:sp>
        <p:nvSpPr>
          <p:cNvPr id="95" name="Google Shape;95;p14"/>
          <p:cNvSpPr txBox="1"/>
          <p:nvPr>
            <p:ph idx="1" type="subTitle"/>
          </p:nvPr>
        </p:nvSpPr>
        <p:spPr>
          <a:xfrm>
            <a:off x="311785" y="2390140"/>
            <a:ext cx="8520430" cy="858520"/>
          </a:xfrm>
          <a:prstGeom prst="rect">
            <a:avLst/>
          </a:prstGeom>
          <a:noFill/>
          <a:ln>
            <a:noFill/>
          </a:ln>
        </p:spPr>
        <p:txBody>
          <a:bodyPr anchorCtr="0" anchor="t" bIns="91425" lIns="91425" spcFirstLastPara="1" rIns="91425" wrap="square" tIns="91425">
            <a:noAutofit/>
          </a:bodyPr>
          <a:lstStyle/>
          <a:p>
            <a:pPr indent="0" lvl="0" marL="0" rtl="0" algn="ctr">
              <a:lnSpc>
                <a:spcPct val="120000"/>
              </a:lnSpc>
              <a:spcBef>
                <a:spcPts val="0"/>
              </a:spcBef>
              <a:spcAft>
                <a:spcPts val="0"/>
              </a:spcAft>
              <a:buSzPts val="1300"/>
              <a:buNone/>
            </a:pPr>
            <a:r>
              <a:rPr lang="zh-CN"/>
              <a:t> </a:t>
            </a:r>
            <a:r>
              <a:rPr lang="zh-CN" sz="2000"/>
              <a:t>BY BEAT WEBER</a:t>
            </a:r>
            <a:endParaRPr sz="2000"/>
          </a:p>
        </p:txBody>
      </p:sp>
      <p:sp>
        <p:nvSpPr>
          <p:cNvPr id="96" name="Google Shape;96;p14"/>
          <p:cNvSpPr txBox="1"/>
          <p:nvPr/>
        </p:nvSpPr>
        <p:spPr>
          <a:xfrm>
            <a:off x="2242160" y="3498840"/>
            <a:ext cx="4827900" cy="792600"/>
          </a:xfrm>
          <a:prstGeom prst="rect">
            <a:avLst/>
          </a:prstGeom>
          <a:noFill/>
          <a:ln>
            <a:noFill/>
          </a:ln>
        </p:spPr>
        <p:txBody>
          <a:bodyPr anchorCtr="0" anchor="t" bIns="91425" lIns="91425" spcFirstLastPara="1" rIns="91425" wrap="square" tIns="91425">
            <a:noAutofit/>
          </a:bodyPr>
          <a:lstStyle/>
          <a:p>
            <a:pPr indent="0" lvl="0" marL="0" marR="0" rtl="0" algn="ctr">
              <a:spcBef>
                <a:spcPts val="0"/>
              </a:spcBef>
              <a:spcAft>
                <a:spcPts val="0"/>
              </a:spcAft>
              <a:buClr>
                <a:schemeClr val="lt1"/>
              </a:buClr>
              <a:buSzPts val="2000"/>
              <a:buFont typeface="Rockwell"/>
              <a:buNone/>
            </a:pPr>
            <a:r>
              <a:rPr b="0" i="0" lang="zh-CN" sz="2000" u="none" cap="none" strike="noStrike">
                <a:solidFill>
                  <a:schemeClr val="lt1"/>
                </a:solidFill>
                <a:latin typeface="Rockwell"/>
                <a:ea typeface="Rockwell"/>
                <a:cs typeface="Rockwell"/>
                <a:sym typeface="Rockwell"/>
              </a:rPr>
              <a:t>Junhao Shen</a:t>
            </a:r>
            <a:endParaRPr b="0" i="0" sz="2000" u="none" cap="none" strike="noStrike">
              <a:solidFill>
                <a:schemeClr val="lt1"/>
              </a:solidFill>
              <a:latin typeface="Rockwell"/>
              <a:ea typeface="Rockwell"/>
              <a:cs typeface="Rockwell"/>
              <a:sym typeface="Rockwe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6" name="Shape 146"/>
        <p:cNvGrpSpPr/>
        <p:nvPr/>
      </p:nvGrpSpPr>
      <p:grpSpPr>
        <a:xfrm>
          <a:off x="0" y="0"/>
          <a:ext cx="0" cy="0"/>
          <a:chOff x="0" y="0"/>
          <a:chExt cx="0" cy="0"/>
        </a:xfrm>
      </p:grpSpPr>
      <p:sp>
        <p:nvSpPr>
          <p:cNvPr id="147" name="Google Shape;147;p2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Clr>
                <a:schemeClr val="accent1"/>
              </a:buClr>
              <a:buSzPts val="2800"/>
              <a:buFont typeface="Rockwell"/>
              <a:buNone/>
            </a:pPr>
            <a:r>
              <a:rPr lang="zh-CN"/>
              <a:t>COMMUNITIES </a:t>
            </a:r>
            <a:endParaRPr/>
          </a:p>
        </p:txBody>
      </p:sp>
      <p:sp>
        <p:nvSpPr>
          <p:cNvPr id="148" name="Google Shape;148;p2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rtl="0" algn="l">
              <a:lnSpc>
                <a:spcPct val="120000"/>
              </a:lnSpc>
              <a:spcBef>
                <a:spcPts val="0"/>
              </a:spcBef>
              <a:spcAft>
                <a:spcPts val="0"/>
              </a:spcAft>
              <a:buSzPts val="1800"/>
              <a:buNone/>
            </a:pPr>
            <a:r>
              <a:rPr lang="zh-CN" sz="2000"/>
              <a:t>Advantage:</a:t>
            </a:r>
            <a:endParaRPr/>
          </a:p>
          <a:p>
            <a:pPr indent="0" lvl="0" marL="0" rtl="0" algn="l">
              <a:lnSpc>
                <a:spcPct val="120000"/>
              </a:lnSpc>
              <a:spcBef>
                <a:spcPts val="1600"/>
              </a:spcBef>
              <a:spcAft>
                <a:spcPts val="0"/>
              </a:spcAft>
              <a:buSzPts val="1800"/>
              <a:buNone/>
            </a:pPr>
            <a:r>
              <a:rPr lang="zh-CN"/>
              <a:t>Free and everything relies on trust :)</a:t>
            </a:r>
            <a:endParaRPr/>
          </a:p>
          <a:p>
            <a:pPr indent="0" lvl="0" marL="0" rtl="0" algn="l">
              <a:lnSpc>
                <a:spcPct val="120000"/>
              </a:lnSpc>
              <a:spcBef>
                <a:spcPts val="1600"/>
              </a:spcBef>
              <a:spcAft>
                <a:spcPts val="0"/>
              </a:spcAft>
              <a:buSzPts val="1800"/>
              <a:buNone/>
            </a:pPr>
            <a:r>
              <a:t/>
            </a:r>
            <a:endParaRPr/>
          </a:p>
          <a:p>
            <a:pPr indent="0" lvl="0" marL="0" rtl="0" algn="l">
              <a:lnSpc>
                <a:spcPct val="120000"/>
              </a:lnSpc>
              <a:spcBef>
                <a:spcPts val="1600"/>
              </a:spcBef>
              <a:spcAft>
                <a:spcPts val="0"/>
              </a:spcAft>
              <a:buSzPts val="1800"/>
              <a:buNone/>
            </a:pPr>
            <a:r>
              <a:rPr lang="zh-CN" sz="2000"/>
              <a:t>Disadvantage:</a:t>
            </a:r>
            <a:endParaRPr/>
          </a:p>
          <a:p>
            <a:pPr indent="0" lvl="0" marL="0" rtl="0" algn="l">
              <a:lnSpc>
                <a:spcPct val="120000"/>
              </a:lnSpc>
              <a:spcBef>
                <a:spcPts val="1600"/>
              </a:spcBef>
              <a:spcAft>
                <a:spcPts val="0"/>
              </a:spcAft>
              <a:buSzPts val="1800"/>
              <a:buNone/>
            </a:pPr>
            <a:r>
              <a:rPr lang="zh-CN"/>
              <a:t>With respect to output legitimacy concern sustainability and scalability.</a:t>
            </a:r>
            <a:endParaRPr/>
          </a:p>
          <a:p>
            <a:pPr indent="0" lvl="0" marL="0" rtl="0" algn="l">
              <a:lnSpc>
                <a:spcPct val="120000"/>
              </a:lnSpc>
              <a:spcBef>
                <a:spcPts val="1600"/>
              </a:spcBef>
              <a:spcAft>
                <a:spcPts val="1600"/>
              </a:spcAft>
              <a:buSzPts val="1800"/>
              <a:buNone/>
            </a:pPr>
            <a:r>
              <a:rPr lang="zh-CN"/>
              <a:t>With respect to input legitimacy, lack of formal membership and rules leads to accountability problems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2" name="Shape 152"/>
        <p:cNvGrpSpPr/>
        <p:nvPr/>
      </p:nvGrpSpPr>
      <p:grpSpPr>
        <a:xfrm>
          <a:off x="0" y="0"/>
          <a:ext cx="0" cy="0"/>
          <a:chOff x="0" y="0"/>
          <a:chExt cx="0" cy="0"/>
        </a:xfrm>
      </p:grpSpPr>
      <p:sp>
        <p:nvSpPr>
          <p:cNvPr id="153" name="Google Shape;153;p2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Clr>
                <a:schemeClr val="accent1"/>
              </a:buClr>
              <a:buSzPts val="2800"/>
              <a:buFont typeface="Rockwell"/>
              <a:buNone/>
            </a:pPr>
            <a:r>
              <a:rPr lang="zh-CN"/>
              <a:t>METAGOVERNANCE</a:t>
            </a:r>
            <a:endParaRPr/>
          </a:p>
        </p:txBody>
      </p:sp>
      <p:sp>
        <p:nvSpPr>
          <p:cNvPr id="154" name="Google Shape;154;p24"/>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rtl="0" algn="l">
              <a:lnSpc>
                <a:spcPct val="120000"/>
              </a:lnSpc>
              <a:spcBef>
                <a:spcPts val="0"/>
              </a:spcBef>
              <a:spcAft>
                <a:spcPts val="0"/>
              </a:spcAft>
              <a:buSzPts val="1800"/>
              <a:buNone/>
            </a:pPr>
            <a:r>
              <a:t/>
            </a:r>
            <a:endParaRPr/>
          </a:p>
          <a:p>
            <a:pPr indent="0" lvl="0" marL="0" rtl="0" algn="l">
              <a:lnSpc>
                <a:spcPct val="120000"/>
              </a:lnSpc>
              <a:spcBef>
                <a:spcPts val="1600"/>
              </a:spcBef>
              <a:spcAft>
                <a:spcPts val="0"/>
              </a:spcAft>
              <a:buSzPts val="1800"/>
              <a:buNone/>
            </a:pPr>
            <a:r>
              <a:t/>
            </a:r>
            <a:endParaRPr/>
          </a:p>
          <a:p>
            <a:pPr indent="0" lvl="0" marL="0" rtl="0" algn="l">
              <a:lnSpc>
                <a:spcPct val="120000"/>
              </a:lnSpc>
              <a:spcBef>
                <a:spcPts val="1600"/>
              </a:spcBef>
              <a:spcAft>
                <a:spcPts val="1600"/>
              </a:spcAft>
              <a:buSzPts val="1800"/>
              <a:buNone/>
            </a:pPr>
            <a:r>
              <a:rPr lang="zh-CN"/>
              <a:t>It is where the roles of the governance mechanisms are assigned for a given field of activity and where the rules of the game are devised.</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8" name="Shape 158"/>
        <p:cNvGrpSpPr/>
        <p:nvPr/>
      </p:nvGrpSpPr>
      <p:grpSpPr>
        <a:xfrm>
          <a:off x="0" y="0"/>
          <a:ext cx="0" cy="0"/>
          <a:chOff x="0" y="0"/>
          <a:chExt cx="0" cy="0"/>
        </a:xfrm>
      </p:grpSpPr>
      <p:sp>
        <p:nvSpPr>
          <p:cNvPr id="159" name="Google Shape;159;p25"/>
          <p:cNvSpPr txBox="1"/>
          <p:nvPr>
            <p:ph type="title"/>
          </p:nvPr>
        </p:nvSpPr>
        <p:spPr>
          <a:xfrm>
            <a:off x="262350" y="21067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Clr>
                <a:schemeClr val="accent1"/>
              </a:buClr>
              <a:buSzPts val="2800"/>
              <a:buFont typeface="Rockwell"/>
              <a:buNone/>
            </a:pPr>
            <a:r>
              <a:rPr lang="zh-CN"/>
              <a:t>CURRENT GOVERNANCE OF MONEY</a:t>
            </a:r>
            <a:endParaRPr/>
          </a:p>
        </p:txBody>
      </p:sp>
      <p:sp>
        <p:nvSpPr>
          <p:cNvPr id="160" name="Google Shape;160;p25"/>
          <p:cNvSpPr txBox="1"/>
          <p:nvPr>
            <p:ph idx="1" type="body"/>
          </p:nvPr>
        </p:nvSpPr>
        <p:spPr>
          <a:xfrm>
            <a:off x="311785" y="931545"/>
            <a:ext cx="8520430" cy="3665220"/>
          </a:xfrm>
          <a:prstGeom prst="rect">
            <a:avLst/>
          </a:prstGeom>
          <a:noFill/>
          <a:ln>
            <a:noFill/>
          </a:ln>
        </p:spPr>
        <p:txBody>
          <a:bodyPr anchorCtr="0" anchor="t" bIns="91425" lIns="91425" spcFirstLastPara="1" rIns="91425" wrap="square" tIns="91425">
            <a:noAutofit/>
          </a:bodyPr>
          <a:lstStyle/>
          <a:p>
            <a:pPr indent="0" lvl="0" marL="0" rtl="0" algn="l">
              <a:lnSpc>
                <a:spcPct val="120000"/>
              </a:lnSpc>
              <a:spcBef>
                <a:spcPts val="0"/>
              </a:spcBef>
              <a:spcAft>
                <a:spcPts val="0"/>
              </a:spcAft>
              <a:buSzPts val="1800"/>
              <a:buNone/>
            </a:pPr>
            <a:r>
              <a:rPr lang="zh-CN"/>
              <a:t>What is money?</a:t>
            </a:r>
            <a:endParaRPr/>
          </a:p>
          <a:p>
            <a:pPr indent="0" lvl="0" marL="0" rtl="0" algn="l">
              <a:lnSpc>
                <a:spcPct val="120000"/>
              </a:lnSpc>
              <a:spcBef>
                <a:spcPts val="1600"/>
              </a:spcBef>
              <a:spcAft>
                <a:spcPts val="0"/>
              </a:spcAft>
              <a:buSzPts val="1800"/>
              <a:buNone/>
            </a:pPr>
            <a:r>
              <a:rPr lang="zh-CN"/>
              <a:t>The most saleable commodity became money. Then government paper money substitute commodity money due to the emergence of credit.</a:t>
            </a:r>
            <a:endParaRPr/>
          </a:p>
          <a:p>
            <a:pPr indent="0" lvl="0" marL="0" rtl="0" algn="l">
              <a:lnSpc>
                <a:spcPct val="120000"/>
              </a:lnSpc>
              <a:spcBef>
                <a:spcPts val="1600"/>
              </a:spcBef>
              <a:spcAft>
                <a:spcPts val="0"/>
              </a:spcAft>
              <a:buSzPts val="1800"/>
              <a:buNone/>
            </a:pPr>
            <a:r>
              <a:t/>
            </a:r>
            <a:endParaRPr/>
          </a:p>
          <a:p>
            <a:pPr indent="0" lvl="0" marL="0" rtl="0" algn="l">
              <a:lnSpc>
                <a:spcPct val="120000"/>
              </a:lnSpc>
              <a:spcBef>
                <a:spcPts val="1600"/>
              </a:spcBef>
              <a:spcAft>
                <a:spcPts val="0"/>
              </a:spcAft>
              <a:buSzPts val="1800"/>
              <a:buNone/>
            </a:pPr>
            <a:r>
              <a:rPr lang="zh-CN"/>
              <a:t>Two approaches to the acceptance of money:</a:t>
            </a:r>
            <a:endParaRPr/>
          </a:p>
          <a:p>
            <a:pPr indent="0" lvl="0" marL="0" rtl="0" algn="l">
              <a:lnSpc>
                <a:spcPct val="120000"/>
              </a:lnSpc>
              <a:spcBef>
                <a:spcPts val="1600"/>
              </a:spcBef>
              <a:spcAft>
                <a:spcPts val="0"/>
              </a:spcAft>
              <a:buSzPts val="1800"/>
              <a:buNone/>
            </a:pPr>
            <a:r>
              <a:rPr lang="zh-CN"/>
              <a:t>1、The state makes money legal tender and provides enforcement services.(Money emission is linked to credit. )</a:t>
            </a:r>
            <a:endParaRPr/>
          </a:p>
          <a:p>
            <a:pPr indent="0" lvl="0" marL="0" rtl="0" algn="l">
              <a:lnSpc>
                <a:spcPct val="120000"/>
              </a:lnSpc>
              <a:spcBef>
                <a:spcPts val="1600"/>
              </a:spcBef>
              <a:spcAft>
                <a:spcPts val="0"/>
              </a:spcAft>
              <a:buSzPts val="1800"/>
              <a:buNone/>
            </a:pPr>
            <a:r>
              <a:rPr lang="zh-CN"/>
              <a:t>2、the imposition of tax obligations on citizens by the state.(“All money is credit” is a bias and being in payment makes money valuable.)</a:t>
            </a:r>
            <a:endParaRPr/>
          </a:p>
          <a:p>
            <a:pPr indent="0" lvl="0" marL="0" rtl="0" algn="l">
              <a:lnSpc>
                <a:spcPct val="120000"/>
              </a:lnSpc>
              <a:spcBef>
                <a:spcPts val="1600"/>
              </a:spcBef>
              <a:spcAft>
                <a:spcPts val="0"/>
              </a:spcAft>
              <a:buSzPts val="1800"/>
              <a:buNone/>
            </a:pPr>
            <a:r>
              <a:t/>
            </a:r>
            <a:endParaRPr/>
          </a:p>
          <a:p>
            <a:pPr indent="0" lvl="0" marL="0" rtl="0" algn="l">
              <a:lnSpc>
                <a:spcPct val="120000"/>
              </a:lnSpc>
              <a:spcBef>
                <a:spcPts val="1600"/>
              </a:spcBef>
              <a:spcAft>
                <a:spcPts val="0"/>
              </a:spcAft>
              <a:buSzPts val="1800"/>
              <a:buNone/>
            </a:pPr>
            <a:r>
              <a:t/>
            </a:r>
            <a:endParaRPr/>
          </a:p>
          <a:p>
            <a:pPr indent="0" lvl="0" marL="0" rtl="0" algn="l">
              <a:lnSpc>
                <a:spcPct val="120000"/>
              </a:lnSpc>
              <a:spcBef>
                <a:spcPts val="1600"/>
              </a:spcBef>
              <a:spcAft>
                <a:spcPts val="1600"/>
              </a:spcAft>
              <a:buSzPts val="1800"/>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4" name="Shape 164"/>
        <p:cNvGrpSpPr/>
        <p:nvPr/>
      </p:nvGrpSpPr>
      <p:grpSpPr>
        <a:xfrm>
          <a:off x="0" y="0"/>
          <a:ext cx="0" cy="0"/>
          <a:chOff x="0" y="0"/>
          <a:chExt cx="0" cy="0"/>
        </a:xfrm>
      </p:grpSpPr>
      <p:sp>
        <p:nvSpPr>
          <p:cNvPr id="165" name="Google Shape;165;p26"/>
          <p:cNvSpPr txBox="1"/>
          <p:nvPr>
            <p:ph idx="1" type="body"/>
          </p:nvPr>
        </p:nvSpPr>
        <p:spPr>
          <a:xfrm>
            <a:off x="311785" y="553720"/>
            <a:ext cx="8520430" cy="3614420"/>
          </a:xfrm>
          <a:prstGeom prst="rect">
            <a:avLst/>
          </a:prstGeom>
          <a:noFill/>
          <a:ln>
            <a:noFill/>
          </a:ln>
        </p:spPr>
        <p:txBody>
          <a:bodyPr anchorCtr="0" anchor="t" bIns="91425" lIns="91425" spcFirstLastPara="1" rIns="91425" wrap="square" tIns="91425">
            <a:noAutofit/>
          </a:bodyPr>
          <a:lstStyle/>
          <a:p>
            <a:pPr indent="0" lvl="0" marL="0" rtl="0" algn="l">
              <a:lnSpc>
                <a:spcPct val="120000"/>
              </a:lnSpc>
              <a:spcBef>
                <a:spcPts val="0"/>
              </a:spcBef>
              <a:spcAft>
                <a:spcPts val="0"/>
              </a:spcAft>
              <a:buSzPts val="1800"/>
              <a:buNone/>
            </a:pPr>
            <a:r>
              <a:t/>
            </a:r>
            <a:endParaRPr/>
          </a:p>
          <a:p>
            <a:pPr indent="0" lvl="0" marL="0" rtl="0" algn="l">
              <a:lnSpc>
                <a:spcPct val="120000"/>
              </a:lnSpc>
              <a:spcBef>
                <a:spcPts val="0"/>
              </a:spcBef>
              <a:spcAft>
                <a:spcPts val="0"/>
              </a:spcAft>
              <a:buSzPts val="1800"/>
              <a:buNone/>
            </a:pPr>
            <a:r>
              <a:t/>
            </a:r>
            <a:endParaRPr/>
          </a:p>
          <a:p>
            <a:pPr indent="0" lvl="0" marL="0" rtl="0" algn="l">
              <a:lnSpc>
                <a:spcPct val="120000"/>
              </a:lnSpc>
              <a:spcBef>
                <a:spcPts val="0"/>
              </a:spcBef>
              <a:spcAft>
                <a:spcPts val="0"/>
              </a:spcAft>
              <a:buSzPts val="1800"/>
              <a:buNone/>
            </a:pPr>
            <a:r>
              <a:rPr lang="zh-CN"/>
              <a:t>Monetary system, network, must be prevalence and persistence. As long as legitimacy doesn’t erode too much, network is stable. </a:t>
            </a:r>
            <a:endParaRPr/>
          </a:p>
          <a:p>
            <a:pPr indent="0" lvl="0" marL="0" rtl="0" algn="l">
              <a:lnSpc>
                <a:spcPct val="120000"/>
              </a:lnSpc>
              <a:spcBef>
                <a:spcPts val="1600"/>
              </a:spcBef>
              <a:spcAft>
                <a:spcPts val="0"/>
              </a:spcAft>
              <a:buSzPts val="1800"/>
              <a:buNone/>
            </a:pPr>
            <a:r>
              <a:t/>
            </a:r>
            <a:endParaRPr/>
          </a:p>
          <a:p>
            <a:pPr indent="0" lvl="0" marL="0" rtl="0" algn="l">
              <a:lnSpc>
                <a:spcPct val="120000"/>
              </a:lnSpc>
              <a:spcBef>
                <a:spcPts val="1600"/>
              </a:spcBef>
              <a:spcAft>
                <a:spcPts val="1600"/>
              </a:spcAft>
              <a:buSzPts val="1800"/>
              <a:buNone/>
            </a:pPr>
            <a:r>
              <a:rPr lang="zh-CN"/>
              <a:t>As a result, the value of money depends on the legitimacy and rules. However, if users are in a deep legitimacy crisis, then they will move upwards in monetary hierarchy.</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9" name="Shape 169"/>
        <p:cNvGrpSpPr/>
        <p:nvPr/>
      </p:nvGrpSpPr>
      <p:grpSpPr>
        <a:xfrm>
          <a:off x="0" y="0"/>
          <a:ext cx="0" cy="0"/>
          <a:chOff x="0" y="0"/>
          <a:chExt cx="0" cy="0"/>
        </a:xfrm>
      </p:grpSpPr>
      <p:sp>
        <p:nvSpPr>
          <p:cNvPr id="170" name="Google Shape;170;p2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Clr>
                <a:schemeClr val="accent1"/>
              </a:buClr>
              <a:buSzPts val="2800"/>
              <a:buFont typeface="Rockwell"/>
              <a:buNone/>
            </a:pPr>
            <a:r>
              <a:rPr lang="zh-CN"/>
              <a:t>BITCOIN AS A PAYMENT SYSTEM</a:t>
            </a:r>
            <a:endParaRPr/>
          </a:p>
        </p:txBody>
      </p:sp>
      <p:sp>
        <p:nvSpPr>
          <p:cNvPr id="171" name="Google Shape;171;p2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rtl="0" algn="l">
              <a:lnSpc>
                <a:spcPct val="120000"/>
              </a:lnSpc>
              <a:spcBef>
                <a:spcPts val="0"/>
              </a:spcBef>
              <a:spcAft>
                <a:spcPts val="0"/>
              </a:spcAft>
              <a:buSzPts val="1800"/>
              <a:buNone/>
            </a:pPr>
            <a:r>
              <a:rPr lang="zh-CN"/>
              <a:t>Cryptographic proof and anonymity. </a:t>
            </a:r>
            <a:endParaRPr/>
          </a:p>
          <a:p>
            <a:pPr indent="0" lvl="0" marL="0" rtl="0" algn="l">
              <a:lnSpc>
                <a:spcPct val="120000"/>
              </a:lnSpc>
              <a:spcBef>
                <a:spcPts val="1600"/>
              </a:spcBef>
              <a:spcAft>
                <a:spcPts val="0"/>
              </a:spcAft>
              <a:buSzPts val="1800"/>
              <a:buNone/>
            </a:pPr>
            <a:r>
              <a:t/>
            </a:r>
            <a:endParaRPr/>
          </a:p>
          <a:p>
            <a:pPr indent="0" lvl="0" marL="0" rtl="0" algn="l">
              <a:lnSpc>
                <a:spcPct val="100000"/>
              </a:lnSpc>
              <a:spcBef>
                <a:spcPts val="1600"/>
              </a:spcBef>
              <a:spcAft>
                <a:spcPts val="0"/>
              </a:spcAft>
              <a:buSzPts val="1800"/>
              <a:buNone/>
            </a:pPr>
            <a:r>
              <a:rPr lang="zh-CN"/>
              <a:t>Block Chain:</a:t>
            </a:r>
            <a:r>
              <a:rPr lang="zh-CN">
                <a:solidFill>
                  <a:srgbClr val="7BA446"/>
                </a:solidFill>
              </a:rPr>
              <a:t> </a:t>
            </a:r>
            <a:r>
              <a:rPr lang="zh-CN" sz="1400">
                <a:solidFill>
                  <a:srgbClr val="7BA446"/>
                </a:solidFill>
              </a:rPr>
              <a:t>It is massively replicated and updated by a swarm of mutually distrustful parties running in a peer-to-peer network instead of being stored on one site only. To make this work, nodes pull transactions off of a peer-to-peer broadcast network, then compete for the opportunity to tack them on the end of the chain. To keep one party from dominating this process (and posting bad transactions), competition is enforced by making the parties solve hard mathematical problems called &gt;proofs of work&lt;. The integrity of the block chain is enforced using hash chaining, which makes it very difficult to change history. … It’s easy to add (valid) transactions at the end, but it’s astonishingly difficult to tamper with the transactions that are already there. (ibid.)</a:t>
            </a:r>
            <a:endParaRPr sz="1400">
              <a:solidFill>
                <a:srgbClr val="231F20"/>
              </a:solidFill>
            </a:endParaRPr>
          </a:p>
          <a:p>
            <a:pPr indent="0" lvl="0" marL="0" rtl="0" algn="l">
              <a:lnSpc>
                <a:spcPct val="120000"/>
              </a:lnSpc>
              <a:spcBef>
                <a:spcPts val="1600"/>
              </a:spcBef>
              <a:spcAft>
                <a:spcPts val="1600"/>
              </a:spcAft>
              <a:buSzPts val="1800"/>
              <a:buNone/>
            </a:pPr>
            <a:r>
              <a:t/>
            </a:r>
            <a:endParaRPr sz="1400">
              <a:solidFill>
                <a:srgbClr val="231F2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5" name="Shape 175"/>
        <p:cNvGrpSpPr/>
        <p:nvPr/>
      </p:nvGrpSpPr>
      <p:grpSpPr>
        <a:xfrm>
          <a:off x="0" y="0"/>
          <a:ext cx="0" cy="0"/>
          <a:chOff x="0" y="0"/>
          <a:chExt cx="0" cy="0"/>
        </a:xfrm>
      </p:grpSpPr>
      <p:sp>
        <p:nvSpPr>
          <p:cNvPr id="176" name="Google Shape;176;p2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Clr>
                <a:schemeClr val="accent1"/>
              </a:buClr>
              <a:buSzPts val="2800"/>
              <a:buFont typeface="Rockwell"/>
              <a:buNone/>
            </a:pPr>
            <a:r>
              <a:rPr lang="zh-CN"/>
              <a:t>OUTPUT LEGITIMACY</a:t>
            </a:r>
            <a:endParaRPr/>
          </a:p>
        </p:txBody>
      </p:sp>
      <p:sp>
        <p:nvSpPr>
          <p:cNvPr id="177" name="Google Shape;177;p2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rtl="0" algn="l">
              <a:lnSpc>
                <a:spcPct val="120000"/>
              </a:lnSpc>
              <a:spcBef>
                <a:spcPts val="0"/>
              </a:spcBef>
              <a:spcAft>
                <a:spcPts val="0"/>
              </a:spcAft>
              <a:buSzPts val="1800"/>
              <a:buNone/>
            </a:pPr>
            <a:r>
              <a:rPr lang="zh-CN"/>
              <a:t>1、Reliability/usability: </a:t>
            </a:r>
            <a:endParaRPr/>
          </a:p>
          <a:p>
            <a:pPr indent="0" lvl="0" marL="0" rtl="0" algn="l">
              <a:lnSpc>
                <a:spcPct val="120000"/>
              </a:lnSpc>
              <a:spcBef>
                <a:spcPts val="1600"/>
              </a:spcBef>
              <a:spcAft>
                <a:spcPts val="0"/>
              </a:spcAft>
              <a:buSzPts val="1800"/>
              <a:buNone/>
            </a:pPr>
            <a:r>
              <a:rPr lang="zh-CN" sz="1400"/>
              <a:t>Legal and operational risks are present which threatens reliability. Require certain technical challenges which affects usability to the public.</a:t>
            </a:r>
            <a:endParaRPr sz="1400"/>
          </a:p>
          <a:p>
            <a:pPr indent="0" lvl="0" marL="0" rtl="0" algn="l">
              <a:lnSpc>
                <a:spcPct val="120000"/>
              </a:lnSpc>
              <a:spcBef>
                <a:spcPts val="1600"/>
              </a:spcBef>
              <a:spcAft>
                <a:spcPts val="0"/>
              </a:spcAft>
              <a:buSzPts val="1800"/>
              <a:buNone/>
            </a:pPr>
            <a:r>
              <a:rPr lang="zh-CN"/>
              <a:t>2、Pricing</a:t>
            </a:r>
            <a:endParaRPr/>
          </a:p>
          <a:p>
            <a:pPr indent="0" lvl="0" marL="0" rtl="0" algn="l">
              <a:lnSpc>
                <a:spcPct val="120000"/>
              </a:lnSpc>
              <a:spcBef>
                <a:spcPts val="1600"/>
              </a:spcBef>
              <a:spcAft>
                <a:spcPts val="0"/>
              </a:spcAft>
              <a:buSzPts val="1800"/>
              <a:buNone/>
            </a:pPr>
            <a:r>
              <a:rPr lang="zh-CN" sz="1400"/>
              <a:t>It’s difficult to price since cost from different conditions is undefined.</a:t>
            </a:r>
            <a:endParaRPr sz="1400"/>
          </a:p>
          <a:p>
            <a:pPr indent="0" lvl="0" marL="0" rtl="0" algn="l">
              <a:lnSpc>
                <a:spcPct val="120000"/>
              </a:lnSpc>
              <a:spcBef>
                <a:spcPts val="1600"/>
              </a:spcBef>
              <a:spcAft>
                <a:spcPts val="0"/>
              </a:spcAft>
              <a:buSzPts val="1800"/>
              <a:buNone/>
            </a:pPr>
            <a:r>
              <a:rPr lang="zh-CN"/>
              <a:t>3、Privacy protection</a:t>
            </a:r>
            <a:endParaRPr/>
          </a:p>
          <a:p>
            <a:pPr indent="0" lvl="0" marL="0" rtl="0" algn="l">
              <a:lnSpc>
                <a:spcPct val="120000"/>
              </a:lnSpc>
              <a:spcBef>
                <a:spcPts val="1600"/>
              </a:spcBef>
              <a:spcAft>
                <a:spcPts val="1600"/>
              </a:spcAft>
              <a:buSzPts val="1800"/>
              <a:buNone/>
            </a:pPr>
            <a:r>
              <a:rPr lang="zh-CN" sz="1400"/>
              <a:t>Anonymity features of Bitcoin might gain increased attraction for capital flight and  political and legal risks are existed.</a:t>
            </a:r>
            <a:endParaRPr sz="140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1" name="Shape 181"/>
        <p:cNvGrpSpPr/>
        <p:nvPr/>
      </p:nvGrpSpPr>
      <p:grpSpPr>
        <a:xfrm>
          <a:off x="0" y="0"/>
          <a:ext cx="0" cy="0"/>
          <a:chOff x="0" y="0"/>
          <a:chExt cx="0" cy="0"/>
        </a:xfrm>
      </p:grpSpPr>
      <p:sp>
        <p:nvSpPr>
          <p:cNvPr id="182" name="Google Shape;182;p2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Clr>
                <a:schemeClr val="accent1"/>
              </a:buClr>
              <a:buSzPts val="2800"/>
              <a:buFont typeface="Rockwell"/>
              <a:buNone/>
            </a:pPr>
            <a:r>
              <a:rPr lang="zh-CN"/>
              <a:t>INPUT LEGITIMACY</a:t>
            </a:r>
            <a:endParaRPr/>
          </a:p>
        </p:txBody>
      </p:sp>
      <p:sp>
        <p:nvSpPr>
          <p:cNvPr id="183" name="Google Shape;183;p29"/>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rtl="0" algn="l">
              <a:lnSpc>
                <a:spcPct val="120000"/>
              </a:lnSpc>
              <a:spcBef>
                <a:spcPts val="0"/>
              </a:spcBef>
              <a:spcAft>
                <a:spcPts val="0"/>
              </a:spcAft>
              <a:buSzPts val="1800"/>
              <a:buNone/>
            </a:pPr>
            <a:r>
              <a:rPr lang="zh-CN"/>
              <a:t>1、Bitcoin allows bypassing established trusted intermediaries in the act of payment. However, it is hard to escape the need to trust a third party during the transaction process. </a:t>
            </a:r>
            <a:endParaRPr/>
          </a:p>
          <a:p>
            <a:pPr indent="0" lvl="0" marL="0" rtl="0" algn="l">
              <a:lnSpc>
                <a:spcPct val="120000"/>
              </a:lnSpc>
              <a:spcBef>
                <a:spcPts val="1600"/>
              </a:spcBef>
              <a:spcAft>
                <a:spcPts val="0"/>
              </a:spcAft>
              <a:buSzPts val="1800"/>
              <a:buNone/>
            </a:pPr>
            <a:r>
              <a:rPr lang="zh-CN"/>
              <a:t>2、The public display of bitcoin’s operating principles might be a bright spot, but it has no empowering effect for users.</a:t>
            </a:r>
            <a:endParaRPr/>
          </a:p>
          <a:p>
            <a:pPr indent="0" lvl="0" marL="0" rtl="0" algn="l">
              <a:lnSpc>
                <a:spcPct val="120000"/>
              </a:lnSpc>
              <a:spcBef>
                <a:spcPts val="1600"/>
              </a:spcBef>
              <a:spcAft>
                <a:spcPts val="0"/>
              </a:spcAft>
              <a:buSzPts val="1800"/>
              <a:buNone/>
            </a:pPr>
            <a:r>
              <a:rPr lang="zh-CN"/>
              <a:t>3、Metagovernance is democratic. </a:t>
            </a:r>
            <a:endParaRPr/>
          </a:p>
          <a:p>
            <a:pPr indent="0" lvl="0" marL="0" rtl="0" algn="l">
              <a:lnSpc>
                <a:spcPct val="120000"/>
              </a:lnSpc>
              <a:spcBef>
                <a:spcPts val="1600"/>
              </a:spcBef>
              <a:spcAft>
                <a:spcPts val="1600"/>
              </a:spcAft>
              <a:buSzPts val="1800"/>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7" name="Shape 187"/>
        <p:cNvGrpSpPr/>
        <p:nvPr/>
      </p:nvGrpSpPr>
      <p:grpSpPr>
        <a:xfrm>
          <a:off x="0" y="0"/>
          <a:ext cx="0" cy="0"/>
          <a:chOff x="0" y="0"/>
          <a:chExt cx="0" cy="0"/>
        </a:xfrm>
      </p:grpSpPr>
      <p:sp>
        <p:nvSpPr>
          <p:cNvPr id="188" name="Google Shape;188;p3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Clr>
                <a:schemeClr val="accent1"/>
              </a:buClr>
              <a:buSzPts val="2800"/>
              <a:buFont typeface="Rockwell"/>
              <a:buNone/>
            </a:pPr>
            <a:r>
              <a:rPr lang="zh-CN"/>
              <a:t>BITCOIN AS A MONETARY SYSTEM</a:t>
            </a:r>
            <a:endParaRPr/>
          </a:p>
        </p:txBody>
      </p:sp>
      <p:sp>
        <p:nvSpPr>
          <p:cNvPr id="189" name="Google Shape;189;p3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rtl="0" algn="l">
              <a:lnSpc>
                <a:spcPct val="120000"/>
              </a:lnSpc>
              <a:spcBef>
                <a:spcPts val="0"/>
              </a:spcBef>
              <a:spcAft>
                <a:spcPts val="0"/>
              </a:spcAft>
              <a:buSzPts val="1800"/>
              <a:buNone/>
            </a:pPr>
            <a:r>
              <a:t/>
            </a:r>
            <a:endParaRPr/>
          </a:p>
          <a:p>
            <a:pPr indent="0" lvl="0" marL="0" rtl="0" algn="l">
              <a:lnSpc>
                <a:spcPct val="120000"/>
              </a:lnSpc>
              <a:spcBef>
                <a:spcPts val="1600"/>
              </a:spcBef>
              <a:spcAft>
                <a:spcPts val="0"/>
              </a:spcAft>
              <a:buSzPts val="1800"/>
              <a:buNone/>
            </a:pPr>
            <a:r>
              <a:rPr lang="zh-CN"/>
              <a:t>1、non-political, debt-free, metagovernance and meritocratic process</a:t>
            </a:r>
            <a:endParaRPr/>
          </a:p>
          <a:p>
            <a:pPr indent="0" lvl="0" marL="0" rtl="0" algn="l">
              <a:lnSpc>
                <a:spcPct val="120000"/>
              </a:lnSpc>
              <a:spcBef>
                <a:spcPts val="1600"/>
              </a:spcBef>
              <a:spcAft>
                <a:spcPts val="0"/>
              </a:spcAft>
              <a:buSzPts val="1800"/>
              <a:buNone/>
            </a:pPr>
            <a:r>
              <a:rPr lang="zh-CN"/>
              <a:t>2、chain of digital signatures</a:t>
            </a:r>
            <a:endParaRPr/>
          </a:p>
          <a:p>
            <a:pPr indent="0" lvl="0" marL="0" rtl="0" algn="l">
              <a:lnSpc>
                <a:spcPct val="120000"/>
              </a:lnSpc>
              <a:spcBef>
                <a:spcPts val="1600"/>
              </a:spcBef>
              <a:spcAft>
                <a:spcPts val="1600"/>
              </a:spcAft>
              <a:buSzPts val="1800"/>
              <a:buNone/>
            </a:pPr>
            <a:r>
              <a:rPr lang="zh-CN"/>
              <a:t>3、Bitcoin’s monetary conception has affinities with Austrian school of economics</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3" name="Shape 193"/>
        <p:cNvGrpSpPr/>
        <p:nvPr/>
      </p:nvGrpSpPr>
      <p:grpSpPr>
        <a:xfrm>
          <a:off x="0" y="0"/>
          <a:ext cx="0" cy="0"/>
          <a:chOff x="0" y="0"/>
          <a:chExt cx="0" cy="0"/>
        </a:xfrm>
      </p:grpSpPr>
      <p:sp>
        <p:nvSpPr>
          <p:cNvPr id="194" name="Google Shape;194;p3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Clr>
                <a:schemeClr val="accent1"/>
              </a:buClr>
              <a:buSzPts val="2800"/>
              <a:buFont typeface="Rockwell"/>
              <a:buNone/>
            </a:pPr>
            <a:r>
              <a:rPr lang="zh-CN"/>
              <a:t>OUTPUT LEGITIMACY</a:t>
            </a:r>
            <a:endParaRPr/>
          </a:p>
        </p:txBody>
      </p:sp>
      <p:sp>
        <p:nvSpPr>
          <p:cNvPr id="195" name="Google Shape;195;p3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rtl="0" algn="l">
              <a:lnSpc>
                <a:spcPct val="120000"/>
              </a:lnSpc>
              <a:spcBef>
                <a:spcPts val="0"/>
              </a:spcBef>
              <a:spcAft>
                <a:spcPts val="0"/>
              </a:spcAft>
              <a:buSzPts val="1800"/>
              <a:buNone/>
            </a:pPr>
            <a:r>
              <a:rPr lang="zh-CN"/>
              <a:t>1、Multifunctionality</a:t>
            </a:r>
            <a:endParaRPr/>
          </a:p>
          <a:p>
            <a:pPr indent="0" lvl="0" marL="0" rtl="0" algn="l">
              <a:lnSpc>
                <a:spcPct val="100000"/>
              </a:lnSpc>
              <a:spcBef>
                <a:spcPts val="1600"/>
              </a:spcBef>
              <a:spcAft>
                <a:spcPts val="0"/>
              </a:spcAft>
              <a:buSzPts val="1800"/>
              <a:buNone/>
            </a:pPr>
            <a:r>
              <a:rPr lang="zh-CN" sz="1200"/>
              <a:t>a.Bitcoin’s current volatility shows it is not suitable to be a unit of account.</a:t>
            </a:r>
            <a:endParaRPr sz="1200"/>
          </a:p>
          <a:p>
            <a:pPr indent="0" lvl="0" marL="0" rtl="0" algn="l">
              <a:lnSpc>
                <a:spcPct val="100000"/>
              </a:lnSpc>
              <a:spcBef>
                <a:spcPts val="1600"/>
              </a:spcBef>
              <a:spcAft>
                <a:spcPts val="0"/>
              </a:spcAft>
              <a:buSzPts val="1800"/>
              <a:buNone/>
            </a:pPr>
            <a:r>
              <a:rPr lang="zh-CN" sz="1200"/>
              <a:t>b.It is doubtful for Bitcoin as a payment.</a:t>
            </a:r>
            <a:endParaRPr sz="1200"/>
          </a:p>
          <a:p>
            <a:pPr indent="0" lvl="0" marL="0" rtl="0" algn="l">
              <a:lnSpc>
                <a:spcPct val="100000"/>
              </a:lnSpc>
              <a:spcBef>
                <a:spcPts val="1600"/>
              </a:spcBef>
              <a:spcAft>
                <a:spcPts val="0"/>
              </a:spcAft>
              <a:buSzPts val="1800"/>
              <a:buNone/>
            </a:pPr>
            <a:r>
              <a:rPr lang="zh-CN" sz="1200"/>
              <a:t>c.Bitcoin’s main attraction consists in being an object of speculation but not functioning money.</a:t>
            </a:r>
            <a:endParaRPr sz="1200"/>
          </a:p>
          <a:p>
            <a:pPr indent="0" lvl="0" marL="0" rtl="0" algn="l">
              <a:lnSpc>
                <a:spcPct val="120000"/>
              </a:lnSpc>
              <a:spcBef>
                <a:spcPts val="1600"/>
              </a:spcBef>
              <a:spcAft>
                <a:spcPts val="0"/>
              </a:spcAft>
              <a:buSzPts val="1800"/>
              <a:buNone/>
            </a:pPr>
            <a:r>
              <a:rPr lang="zh-CN"/>
              <a:t>2、Stability</a:t>
            </a:r>
            <a:endParaRPr/>
          </a:p>
          <a:p>
            <a:pPr indent="0" lvl="0" marL="0" rtl="0" algn="l">
              <a:lnSpc>
                <a:spcPct val="120000"/>
              </a:lnSpc>
              <a:spcBef>
                <a:spcPts val="1600"/>
              </a:spcBef>
              <a:spcAft>
                <a:spcPts val="1600"/>
              </a:spcAft>
              <a:buSzPts val="1800"/>
              <a:buNone/>
            </a:pPr>
            <a:r>
              <a:rPr lang="zh-CN" sz="1200"/>
              <a:t>The Bitcoin concept doesn’t aim at stability of the currency but preventing inflation.</a:t>
            </a:r>
            <a:endParaRPr sz="12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9" name="Shape 199"/>
        <p:cNvGrpSpPr/>
        <p:nvPr/>
      </p:nvGrpSpPr>
      <p:grpSpPr>
        <a:xfrm>
          <a:off x="0" y="0"/>
          <a:ext cx="0" cy="0"/>
          <a:chOff x="0" y="0"/>
          <a:chExt cx="0" cy="0"/>
        </a:xfrm>
      </p:grpSpPr>
      <p:sp>
        <p:nvSpPr>
          <p:cNvPr id="200" name="Google Shape;200;p3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Clr>
                <a:schemeClr val="accent1"/>
              </a:buClr>
              <a:buSzPts val="2800"/>
              <a:buFont typeface="Rockwell"/>
              <a:buNone/>
            </a:pPr>
            <a:r>
              <a:rPr lang="zh-CN"/>
              <a:t>INPUT LEGITIMACY</a:t>
            </a:r>
            <a:endParaRPr/>
          </a:p>
        </p:txBody>
      </p:sp>
      <p:sp>
        <p:nvSpPr>
          <p:cNvPr id="201" name="Google Shape;201;p3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rtl="0" algn="l">
              <a:lnSpc>
                <a:spcPct val="120000"/>
              </a:lnSpc>
              <a:spcBef>
                <a:spcPts val="0"/>
              </a:spcBef>
              <a:spcAft>
                <a:spcPts val="0"/>
              </a:spcAft>
              <a:buSzPts val="1800"/>
              <a:buNone/>
            </a:pPr>
            <a:r>
              <a:rPr lang="zh-CN"/>
              <a:t>1、Relation to economic value creation</a:t>
            </a:r>
            <a:endParaRPr/>
          </a:p>
          <a:p>
            <a:pPr indent="0" lvl="0" marL="0" rtl="0" algn="l">
              <a:lnSpc>
                <a:spcPct val="120000"/>
              </a:lnSpc>
              <a:spcBef>
                <a:spcPts val="1600"/>
              </a:spcBef>
              <a:spcAft>
                <a:spcPts val="0"/>
              </a:spcAft>
              <a:buSzPts val="1800"/>
              <a:buNone/>
            </a:pPr>
            <a:r>
              <a:rPr lang="zh-CN" sz="1200"/>
              <a:t>No relations, even can’t mimic gold.</a:t>
            </a:r>
            <a:endParaRPr sz="1200"/>
          </a:p>
          <a:p>
            <a:pPr indent="0" lvl="0" marL="0" rtl="0" algn="l">
              <a:lnSpc>
                <a:spcPct val="120000"/>
              </a:lnSpc>
              <a:spcBef>
                <a:spcPts val="1600"/>
              </a:spcBef>
              <a:spcAft>
                <a:spcPts val="0"/>
              </a:spcAft>
              <a:buSzPts val="1800"/>
              <a:buNone/>
            </a:pPr>
            <a:r>
              <a:rPr lang="zh-CN"/>
              <a:t>2、User acceptance/exit options</a:t>
            </a:r>
            <a:endParaRPr/>
          </a:p>
          <a:p>
            <a:pPr indent="0" lvl="0" marL="0" rtl="0" algn="l">
              <a:lnSpc>
                <a:spcPct val="120000"/>
              </a:lnSpc>
              <a:spcBef>
                <a:spcPts val="1600"/>
              </a:spcBef>
              <a:spcAft>
                <a:spcPts val="0"/>
              </a:spcAft>
              <a:buSzPts val="1800"/>
              <a:buNone/>
            </a:pPr>
            <a:r>
              <a:rPr lang="zh-CN" sz="1200"/>
              <a:t>Adoption success is uncertain, but possibility of choice in adoption is considered.</a:t>
            </a:r>
            <a:endParaRPr sz="1200"/>
          </a:p>
          <a:p>
            <a:pPr indent="0" lvl="0" marL="0" rtl="0" algn="l">
              <a:lnSpc>
                <a:spcPct val="120000"/>
              </a:lnSpc>
              <a:spcBef>
                <a:spcPts val="1600"/>
              </a:spcBef>
              <a:spcAft>
                <a:spcPts val="0"/>
              </a:spcAft>
              <a:buSzPts val="1800"/>
              <a:buNone/>
            </a:pPr>
            <a:r>
              <a:rPr lang="zh-CN"/>
              <a:t>3、Voice options</a:t>
            </a:r>
            <a:endParaRPr/>
          </a:p>
          <a:p>
            <a:pPr indent="0" lvl="0" marL="0" rtl="0" algn="l">
              <a:lnSpc>
                <a:spcPct val="120000"/>
              </a:lnSpc>
              <a:spcBef>
                <a:spcPts val="1600"/>
              </a:spcBef>
              <a:spcAft>
                <a:spcPts val="1600"/>
              </a:spcAft>
              <a:buSzPts val="1800"/>
              <a:buNone/>
            </a:pPr>
            <a:r>
              <a:rPr lang="zh-CN" sz="1200"/>
              <a:t>“The Bitcoin Foundation”, based on the trust of community without force.</a:t>
            </a:r>
            <a:endParaRPr sz="12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0" name="Shape 100"/>
        <p:cNvGrpSpPr/>
        <p:nvPr/>
      </p:nvGrpSpPr>
      <p:grpSpPr>
        <a:xfrm>
          <a:off x="0" y="0"/>
          <a:ext cx="0" cy="0"/>
          <a:chOff x="0" y="0"/>
          <a:chExt cx="0" cy="0"/>
        </a:xfrm>
      </p:grpSpPr>
      <p:sp>
        <p:nvSpPr>
          <p:cNvPr id="101" name="Google Shape;101;p15"/>
          <p:cNvSpPr txBox="1"/>
          <p:nvPr>
            <p:ph idx="1" type="body"/>
          </p:nvPr>
        </p:nvSpPr>
        <p:spPr>
          <a:xfrm>
            <a:off x="311785" y="318770"/>
            <a:ext cx="8520430" cy="3883025"/>
          </a:xfrm>
          <a:prstGeom prst="rect">
            <a:avLst/>
          </a:prstGeom>
          <a:noFill/>
          <a:ln>
            <a:noFill/>
          </a:ln>
        </p:spPr>
        <p:txBody>
          <a:bodyPr anchorCtr="0" anchor="t" bIns="91425" lIns="91425" spcFirstLastPara="1" rIns="91425" wrap="square" tIns="91425">
            <a:noAutofit/>
          </a:bodyPr>
          <a:lstStyle/>
          <a:p>
            <a:pPr indent="0" lvl="0" marL="0" rtl="0" algn="l">
              <a:lnSpc>
                <a:spcPct val="120000"/>
              </a:lnSpc>
              <a:spcBef>
                <a:spcPts val="0"/>
              </a:spcBef>
              <a:spcAft>
                <a:spcPts val="0"/>
              </a:spcAft>
              <a:buSzPts val="1800"/>
              <a:buNone/>
            </a:pPr>
            <a:r>
              <a:rPr lang="zh-CN"/>
              <a:t>1、Introduction</a:t>
            </a:r>
            <a:endParaRPr/>
          </a:p>
          <a:p>
            <a:pPr indent="0" lvl="0" marL="0" rtl="0" algn="l">
              <a:lnSpc>
                <a:spcPct val="120000"/>
              </a:lnSpc>
              <a:spcBef>
                <a:spcPts val="1600"/>
              </a:spcBef>
              <a:spcAft>
                <a:spcPts val="0"/>
              </a:spcAft>
              <a:buSzPts val="1800"/>
              <a:buNone/>
            </a:pPr>
            <a:r>
              <a:rPr lang="zh-CN"/>
              <a:t>2、The legitimation crisis of current money and payment system</a:t>
            </a:r>
            <a:endParaRPr/>
          </a:p>
          <a:p>
            <a:pPr indent="0" lvl="0" marL="0" rtl="0" algn="l">
              <a:lnSpc>
                <a:spcPct val="120000"/>
              </a:lnSpc>
              <a:spcBef>
                <a:spcPts val="1600"/>
              </a:spcBef>
              <a:spcAft>
                <a:spcPts val="0"/>
              </a:spcAft>
              <a:buSzPts val="1800"/>
              <a:buNone/>
            </a:pPr>
            <a:r>
              <a:rPr lang="zh-CN"/>
              <a:t>3、The Bitcoin Proposal</a:t>
            </a:r>
            <a:endParaRPr/>
          </a:p>
          <a:p>
            <a:pPr indent="0" lvl="0" marL="0" rtl="0" algn="l">
              <a:lnSpc>
                <a:spcPct val="120000"/>
              </a:lnSpc>
              <a:spcBef>
                <a:spcPts val="1600"/>
              </a:spcBef>
              <a:spcAft>
                <a:spcPts val="0"/>
              </a:spcAft>
              <a:buSzPts val="1800"/>
              <a:buNone/>
            </a:pPr>
            <a:r>
              <a:rPr lang="zh-CN"/>
              <a:t>4、Governance, input and output legitimacy</a:t>
            </a:r>
            <a:endParaRPr/>
          </a:p>
          <a:p>
            <a:pPr indent="0" lvl="0" marL="0" rtl="0" algn="l">
              <a:lnSpc>
                <a:spcPct val="120000"/>
              </a:lnSpc>
              <a:spcBef>
                <a:spcPts val="1600"/>
              </a:spcBef>
              <a:spcAft>
                <a:spcPts val="0"/>
              </a:spcAft>
              <a:buSzPts val="1800"/>
              <a:buNone/>
            </a:pPr>
            <a:r>
              <a:rPr lang="zh-CN"/>
              <a:t>5、The current governance of money </a:t>
            </a:r>
            <a:endParaRPr/>
          </a:p>
          <a:p>
            <a:pPr indent="0" lvl="0" marL="0" rtl="0" algn="l">
              <a:lnSpc>
                <a:spcPct val="120000"/>
              </a:lnSpc>
              <a:spcBef>
                <a:spcPts val="1600"/>
              </a:spcBef>
              <a:spcAft>
                <a:spcPts val="0"/>
              </a:spcAft>
              <a:buSzPts val="1800"/>
              <a:buNone/>
            </a:pPr>
            <a:r>
              <a:rPr lang="zh-CN"/>
              <a:t>6、Cutting out the middlemen? Bitcoin s a payment system</a:t>
            </a:r>
            <a:endParaRPr/>
          </a:p>
          <a:p>
            <a:pPr indent="0" lvl="0" marL="0" rtl="0" algn="l">
              <a:lnSpc>
                <a:spcPct val="120000"/>
              </a:lnSpc>
              <a:spcBef>
                <a:spcPts val="1600"/>
              </a:spcBef>
              <a:spcAft>
                <a:spcPts val="0"/>
              </a:spcAft>
              <a:buSzPts val="1800"/>
              <a:buNone/>
            </a:pPr>
            <a:r>
              <a:rPr lang="zh-CN"/>
              <a:t>7、Digital gold? Bitcoin as a monetary system</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5" name="Shape 205"/>
        <p:cNvGrpSpPr/>
        <p:nvPr/>
      </p:nvGrpSpPr>
      <p:grpSpPr>
        <a:xfrm>
          <a:off x="0" y="0"/>
          <a:ext cx="0" cy="0"/>
          <a:chOff x="0" y="0"/>
          <a:chExt cx="0" cy="0"/>
        </a:xfrm>
      </p:grpSpPr>
      <p:sp>
        <p:nvSpPr>
          <p:cNvPr id="206" name="Google Shape;206;p33"/>
          <p:cNvSpPr txBox="1"/>
          <p:nvPr>
            <p:ph idx="1" type="body"/>
          </p:nvPr>
        </p:nvSpPr>
        <p:spPr>
          <a:xfrm>
            <a:off x="0" y="1954950"/>
            <a:ext cx="8520600" cy="1084500"/>
          </a:xfrm>
          <a:prstGeom prst="rect">
            <a:avLst/>
          </a:prstGeom>
          <a:noFill/>
          <a:ln>
            <a:noFill/>
          </a:ln>
        </p:spPr>
        <p:txBody>
          <a:bodyPr anchorCtr="0" anchor="t" bIns="91425" lIns="91425" spcFirstLastPara="1" rIns="91425" wrap="square" tIns="91425">
            <a:noAutofit/>
          </a:bodyPr>
          <a:lstStyle/>
          <a:p>
            <a:pPr indent="0" lvl="0" marL="0" rtl="0" algn="ctr">
              <a:lnSpc>
                <a:spcPct val="120000"/>
              </a:lnSpc>
              <a:spcBef>
                <a:spcPts val="0"/>
              </a:spcBef>
              <a:spcAft>
                <a:spcPts val="1600"/>
              </a:spcAft>
              <a:buSzPts val="1800"/>
              <a:buNone/>
            </a:pPr>
            <a:r>
              <a:rPr lang="zh-CN" sz="4800"/>
              <a:t> Thank you </a:t>
            </a:r>
            <a:endParaRPr sz="48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5" name="Shape 105"/>
        <p:cNvGrpSpPr/>
        <p:nvPr/>
      </p:nvGrpSpPr>
      <p:grpSpPr>
        <a:xfrm>
          <a:off x="0" y="0"/>
          <a:ext cx="0" cy="0"/>
          <a:chOff x="0" y="0"/>
          <a:chExt cx="0" cy="0"/>
        </a:xfrm>
      </p:grpSpPr>
      <p:sp>
        <p:nvSpPr>
          <p:cNvPr id="106" name="Google Shape;106;p16"/>
          <p:cNvSpPr txBox="1"/>
          <p:nvPr>
            <p:ph type="title"/>
          </p:nvPr>
        </p:nvSpPr>
        <p:spPr>
          <a:xfrm>
            <a:off x="311700" y="445025"/>
            <a:ext cx="8520600" cy="79080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Clr>
                <a:schemeClr val="accent1"/>
              </a:buClr>
              <a:buSzPts val="2800"/>
              <a:buFont typeface="Rockwell"/>
              <a:buNone/>
            </a:pPr>
            <a:r>
              <a:rPr lang="zh-CN" sz="3000"/>
              <a:t>INTRODUCTION</a:t>
            </a:r>
            <a:endParaRPr sz="3000"/>
          </a:p>
        </p:txBody>
      </p:sp>
      <p:sp>
        <p:nvSpPr>
          <p:cNvPr id="107" name="Google Shape;107;p16"/>
          <p:cNvSpPr txBox="1"/>
          <p:nvPr>
            <p:ph idx="1" type="body"/>
          </p:nvPr>
        </p:nvSpPr>
        <p:spPr>
          <a:xfrm>
            <a:off x="311700" y="1777175"/>
            <a:ext cx="8520600" cy="2756400"/>
          </a:xfrm>
          <a:prstGeom prst="rect">
            <a:avLst/>
          </a:prstGeom>
          <a:noFill/>
          <a:ln>
            <a:noFill/>
          </a:ln>
        </p:spPr>
        <p:txBody>
          <a:bodyPr anchorCtr="0" anchor="t" bIns="91425" lIns="91425" spcFirstLastPara="1" rIns="91425" wrap="square" tIns="91425">
            <a:noAutofit/>
          </a:bodyPr>
          <a:lstStyle/>
          <a:p>
            <a:pPr indent="0" lvl="0" marL="0" rtl="0" algn="l">
              <a:lnSpc>
                <a:spcPct val="120000"/>
              </a:lnSpc>
              <a:spcBef>
                <a:spcPts val="0"/>
              </a:spcBef>
              <a:spcAft>
                <a:spcPts val="0"/>
              </a:spcAft>
              <a:buSzPts val="1800"/>
              <a:buNone/>
            </a:pPr>
            <a:r>
              <a:rPr lang="zh-CN" sz="2400"/>
              <a:t>virtual currency: </a:t>
            </a:r>
            <a:endParaRPr sz="2400"/>
          </a:p>
          <a:p>
            <a:pPr indent="0" lvl="0" marL="0" rtl="0" algn="l">
              <a:lnSpc>
                <a:spcPct val="120000"/>
              </a:lnSpc>
              <a:spcBef>
                <a:spcPts val="1600"/>
              </a:spcBef>
              <a:spcAft>
                <a:spcPts val="0"/>
              </a:spcAft>
              <a:buSzPts val="1800"/>
              <a:buNone/>
            </a:pPr>
            <a:r>
              <a:rPr lang="zh-CN"/>
              <a:t>1、Idea was inspired from a domestic currency competition in 1976.</a:t>
            </a:r>
            <a:endParaRPr/>
          </a:p>
          <a:p>
            <a:pPr indent="0" lvl="0" marL="0" rtl="0" algn="l">
              <a:lnSpc>
                <a:spcPct val="120000"/>
              </a:lnSpc>
              <a:spcBef>
                <a:spcPts val="1600"/>
              </a:spcBef>
              <a:spcAft>
                <a:spcPts val="0"/>
              </a:spcAft>
              <a:buSzPts val="1800"/>
              <a:buNone/>
            </a:pPr>
            <a:r>
              <a:rPr lang="zh-CN"/>
              <a:t>2、Not be considered at the publication time but be reconsidered in the wake of the recent crisis.</a:t>
            </a:r>
            <a:endParaRPr/>
          </a:p>
          <a:p>
            <a:pPr indent="0" lvl="0" marL="0" rtl="0" algn="l">
              <a:lnSpc>
                <a:spcPct val="120000"/>
              </a:lnSpc>
              <a:spcBef>
                <a:spcPts val="1600"/>
              </a:spcBef>
              <a:spcAft>
                <a:spcPts val="1600"/>
              </a:spcAft>
              <a:buSzPts val="1800"/>
              <a:buNone/>
            </a:pPr>
            <a:r>
              <a:rPr lang="zh-CN"/>
              <a:t>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1" name="Shape 111"/>
        <p:cNvGrpSpPr/>
        <p:nvPr/>
      </p:nvGrpSpPr>
      <p:grpSpPr>
        <a:xfrm>
          <a:off x="0" y="0"/>
          <a:ext cx="0" cy="0"/>
          <a:chOff x="0" y="0"/>
          <a:chExt cx="0" cy="0"/>
        </a:xfrm>
      </p:grpSpPr>
      <p:sp>
        <p:nvSpPr>
          <p:cNvPr id="112" name="Google Shape;112;p17"/>
          <p:cNvSpPr txBox="1"/>
          <p:nvPr>
            <p:ph idx="1" type="body"/>
          </p:nvPr>
        </p:nvSpPr>
        <p:spPr>
          <a:xfrm>
            <a:off x="311700" y="362975"/>
            <a:ext cx="8520600" cy="4206000"/>
          </a:xfrm>
          <a:prstGeom prst="rect">
            <a:avLst/>
          </a:prstGeom>
          <a:noFill/>
          <a:ln>
            <a:noFill/>
          </a:ln>
        </p:spPr>
        <p:txBody>
          <a:bodyPr anchorCtr="0" anchor="t" bIns="91425" lIns="91425" spcFirstLastPara="1" rIns="91425" wrap="square" tIns="91425">
            <a:noAutofit/>
          </a:bodyPr>
          <a:lstStyle/>
          <a:p>
            <a:pPr indent="0" lvl="0" marL="0" rtl="0" algn="l">
              <a:lnSpc>
                <a:spcPct val="120000"/>
              </a:lnSpc>
              <a:spcBef>
                <a:spcPts val="0"/>
              </a:spcBef>
              <a:spcAft>
                <a:spcPts val="0"/>
              </a:spcAft>
              <a:buSzPts val="1800"/>
              <a:buNone/>
            </a:pPr>
            <a:r>
              <a:t/>
            </a:r>
            <a:endParaRPr/>
          </a:p>
          <a:p>
            <a:pPr indent="0" lvl="0" marL="0" rtl="0" algn="l">
              <a:lnSpc>
                <a:spcPct val="120000"/>
              </a:lnSpc>
              <a:spcBef>
                <a:spcPts val="1600"/>
              </a:spcBef>
              <a:spcAft>
                <a:spcPts val="0"/>
              </a:spcAft>
              <a:buSzPts val="1800"/>
              <a:buNone/>
            </a:pPr>
            <a:r>
              <a:rPr lang="zh-CN"/>
              <a:t>Legitimacy Crisis: Uneasiness about capitalism transformed into uneasiness about how money and finance work.</a:t>
            </a:r>
            <a:endParaRPr/>
          </a:p>
          <a:p>
            <a:pPr indent="0" lvl="0" marL="0" rtl="0" algn="l">
              <a:lnSpc>
                <a:spcPct val="120000"/>
              </a:lnSpc>
              <a:spcBef>
                <a:spcPts val="1600"/>
              </a:spcBef>
              <a:spcAft>
                <a:spcPts val="0"/>
              </a:spcAft>
              <a:buSzPts val="1800"/>
              <a:buNone/>
            </a:pPr>
            <a:r>
              <a:rPr lang="zh-CN"/>
              <a:t>Legitimacy = credibility and acceptability</a:t>
            </a:r>
            <a:endParaRPr/>
          </a:p>
          <a:p>
            <a:pPr indent="0" lvl="0" marL="0" rtl="0" algn="l">
              <a:lnSpc>
                <a:spcPct val="120000"/>
              </a:lnSpc>
              <a:spcBef>
                <a:spcPts val="1600"/>
              </a:spcBef>
              <a:spcAft>
                <a:spcPts val="0"/>
              </a:spcAft>
              <a:buSzPts val="1800"/>
              <a:buNone/>
            </a:pPr>
            <a:r>
              <a:rPr lang="zh-CN"/>
              <a:t>Input legitimacy: Public choices are derived from the voice and preferences of citizens and how officials are held accountable.</a:t>
            </a:r>
            <a:endParaRPr/>
          </a:p>
          <a:p>
            <a:pPr indent="0" lvl="0" marL="0" rtl="0" algn="l">
              <a:lnSpc>
                <a:spcPct val="120000"/>
              </a:lnSpc>
              <a:spcBef>
                <a:spcPts val="1600"/>
              </a:spcBef>
              <a:spcAft>
                <a:spcPts val="1600"/>
              </a:spcAft>
              <a:buSzPts val="1800"/>
              <a:buNone/>
            </a:pPr>
            <a:r>
              <a:rPr lang="zh-CN"/>
              <a:t>Output legitimacy: Effectiveness in achieving goals.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6" name="Shape 116"/>
        <p:cNvGrpSpPr/>
        <p:nvPr/>
      </p:nvGrpSpPr>
      <p:grpSpPr>
        <a:xfrm>
          <a:off x="0" y="0"/>
          <a:ext cx="0" cy="0"/>
          <a:chOff x="0" y="0"/>
          <a:chExt cx="0" cy="0"/>
        </a:xfrm>
      </p:grpSpPr>
      <p:sp>
        <p:nvSpPr>
          <p:cNvPr id="117" name="Google Shape;117;p1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Clr>
                <a:schemeClr val="accent1"/>
              </a:buClr>
              <a:buSzPts val="2800"/>
              <a:buFont typeface="Rockwell"/>
              <a:buNone/>
            </a:pPr>
            <a:r>
              <a:rPr lang="zh-CN"/>
              <a:t>LC OF CURRENT MONEY AND PAYMENT SYSTEMS</a:t>
            </a:r>
            <a:endParaRPr/>
          </a:p>
        </p:txBody>
      </p:sp>
      <p:sp>
        <p:nvSpPr>
          <p:cNvPr id="118" name="Google Shape;118;p1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rtl="0" algn="l">
              <a:lnSpc>
                <a:spcPct val="120000"/>
              </a:lnSpc>
              <a:spcBef>
                <a:spcPts val="0"/>
              </a:spcBef>
              <a:spcAft>
                <a:spcPts val="0"/>
              </a:spcAft>
              <a:buSzPts val="1800"/>
              <a:buNone/>
            </a:pPr>
            <a:r>
              <a:t/>
            </a:r>
            <a:endParaRPr/>
          </a:p>
          <a:p>
            <a:pPr indent="0" lvl="0" marL="0" rtl="0" algn="l">
              <a:lnSpc>
                <a:spcPct val="120000"/>
              </a:lnSpc>
              <a:spcBef>
                <a:spcPts val="1600"/>
              </a:spcBef>
              <a:spcAft>
                <a:spcPts val="0"/>
              </a:spcAft>
              <a:buSzPts val="1800"/>
              <a:buNone/>
            </a:pPr>
            <a:r>
              <a:rPr lang="zh-CN"/>
              <a:t>Limited input Legitimacy is a precondition to output legitimacy.</a:t>
            </a:r>
            <a:endParaRPr/>
          </a:p>
          <a:p>
            <a:pPr indent="0" lvl="0" marL="0" rtl="0" algn="l">
              <a:lnSpc>
                <a:spcPct val="120000"/>
              </a:lnSpc>
              <a:spcBef>
                <a:spcPts val="1600"/>
              </a:spcBef>
              <a:spcAft>
                <a:spcPts val="0"/>
              </a:spcAft>
              <a:buSzPts val="1800"/>
              <a:buNone/>
            </a:pPr>
            <a:r>
              <a:rPr lang="zh-CN"/>
              <a:t>Controvesy on output legitimacy leads to the query of input legitimacy.</a:t>
            </a:r>
            <a:endParaRPr/>
          </a:p>
          <a:p>
            <a:pPr indent="0" lvl="0" marL="0" rtl="0" algn="l">
              <a:lnSpc>
                <a:spcPct val="120000"/>
              </a:lnSpc>
              <a:spcBef>
                <a:spcPts val="1600"/>
              </a:spcBef>
              <a:spcAft>
                <a:spcPts val="1600"/>
              </a:spcAft>
              <a:buSzPts val="1800"/>
              <a:buNone/>
            </a:pPr>
            <a:r>
              <a:rPr lang="zh-CN"/>
              <a:t>Current structure of money governance is doubted by citizens which is the key reason for the birth of virtual currency and payment project Bitcoin.</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2" name="Shape 122"/>
        <p:cNvGrpSpPr/>
        <p:nvPr/>
      </p:nvGrpSpPr>
      <p:grpSpPr>
        <a:xfrm>
          <a:off x="0" y="0"/>
          <a:ext cx="0" cy="0"/>
          <a:chOff x="0" y="0"/>
          <a:chExt cx="0" cy="0"/>
        </a:xfrm>
      </p:grpSpPr>
      <p:sp>
        <p:nvSpPr>
          <p:cNvPr id="123" name="Google Shape;123;p1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Clr>
                <a:schemeClr val="accent1"/>
              </a:buClr>
              <a:buSzPts val="2800"/>
              <a:buFont typeface="Rockwell"/>
              <a:buNone/>
            </a:pPr>
            <a:r>
              <a:rPr lang="zh-CN"/>
              <a:t>BITCOIN PROPOSAL</a:t>
            </a:r>
            <a:endParaRPr/>
          </a:p>
        </p:txBody>
      </p:sp>
      <p:sp>
        <p:nvSpPr>
          <p:cNvPr id="124" name="Google Shape;124;p19"/>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rtl="0" algn="l">
              <a:lnSpc>
                <a:spcPct val="120000"/>
              </a:lnSpc>
              <a:spcBef>
                <a:spcPts val="0"/>
              </a:spcBef>
              <a:spcAft>
                <a:spcPts val="0"/>
              </a:spcAft>
              <a:buSzPts val="1800"/>
              <a:buNone/>
            </a:pPr>
            <a:r>
              <a:t/>
            </a:r>
            <a:endParaRPr/>
          </a:p>
          <a:p>
            <a:pPr indent="0" lvl="0" marL="0" rtl="0" algn="l">
              <a:lnSpc>
                <a:spcPct val="120000"/>
              </a:lnSpc>
              <a:spcBef>
                <a:spcPts val="1600"/>
              </a:spcBef>
              <a:spcAft>
                <a:spcPts val="0"/>
              </a:spcAft>
              <a:buSzPts val="1800"/>
              <a:buNone/>
            </a:pPr>
            <a:r>
              <a:rPr lang="zh-CN"/>
              <a:t>Innovative counterproposal.</a:t>
            </a:r>
            <a:endParaRPr/>
          </a:p>
          <a:p>
            <a:pPr indent="0" lvl="0" marL="0" rtl="0" algn="l">
              <a:lnSpc>
                <a:spcPct val="120000"/>
              </a:lnSpc>
              <a:spcBef>
                <a:spcPts val="1600"/>
              </a:spcBef>
              <a:spcAft>
                <a:spcPts val="0"/>
              </a:spcAft>
              <a:buSzPts val="1800"/>
              <a:buNone/>
            </a:pPr>
            <a:r>
              <a:rPr lang="zh-CN"/>
              <a:t>Community-driven, free, open-source project.</a:t>
            </a:r>
            <a:endParaRPr/>
          </a:p>
          <a:p>
            <a:pPr indent="0" lvl="0" marL="0" rtl="0" algn="l">
              <a:lnSpc>
                <a:spcPct val="120000"/>
              </a:lnSpc>
              <a:spcBef>
                <a:spcPts val="1600"/>
              </a:spcBef>
              <a:spcAft>
                <a:spcPts val="0"/>
              </a:spcAft>
              <a:buSzPts val="1800"/>
              <a:buNone/>
            </a:pPr>
            <a:r>
              <a:rPr lang="zh-CN"/>
              <a:t>peer-to-peer</a:t>
            </a:r>
            <a:endParaRPr/>
          </a:p>
          <a:p>
            <a:pPr indent="0" lvl="0" marL="0" rtl="0" algn="l">
              <a:lnSpc>
                <a:spcPct val="120000"/>
              </a:lnSpc>
              <a:spcBef>
                <a:spcPts val="1600"/>
              </a:spcBef>
              <a:spcAft>
                <a:spcPts val="0"/>
              </a:spcAft>
              <a:buSzPts val="1800"/>
              <a:buNone/>
            </a:pPr>
            <a:r>
              <a:rPr lang="zh-CN"/>
              <a:t>mimic metallic money(property): debt free, anonymous transaction, limited stock(21 million), “gold mining”.</a:t>
            </a:r>
            <a:endParaRPr/>
          </a:p>
          <a:p>
            <a:pPr indent="0" lvl="0" marL="0" rtl="0" algn="l">
              <a:lnSpc>
                <a:spcPct val="120000"/>
              </a:lnSpc>
              <a:spcBef>
                <a:spcPts val="1600"/>
              </a:spcBef>
              <a:spcAft>
                <a:spcPts val="1600"/>
              </a:spcAft>
              <a:buSzPts val="1800"/>
              <a:buNone/>
            </a:pPr>
            <a:r>
              <a:rPr lang="zh-CN"/>
              <a:t>Emphasises the system’s ability to operate without the need to trust in third-party intermediaries and without inflation.</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8" name="Shape 128"/>
        <p:cNvGrpSpPr/>
        <p:nvPr/>
      </p:nvGrpSpPr>
      <p:grpSpPr>
        <a:xfrm>
          <a:off x="0" y="0"/>
          <a:ext cx="0" cy="0"/>
          <a:chOff x="0" y="0"/>
          <a:chExt cx="0" cy="0"/>
        </a:xfrm>
      </p:grpSpPr>
      <p:sp>
        <p:nvSpPr>
          <p:cNvPr id="129" name="Google Shape;129;p2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Clr>
                <a:schemeClr val="accent1"/>
              </a:buClr>
              <a:buSzPts val="2800"/>
              <a:buFont typeface="Rockwell"/>
              <a:buNone/>
            </a:pPr>
            <a:r>
              <a:rPr lang="zh-CN"/>
              <a:t>GOVERNANCE, INPUT AND OUTPUT LEGITIMACY</a:t>
            </a:r>
            <a:endParaRPr/>
          </a:p>
        </p:txBody>
      </p:sp>
      <p:sp>
        <p:nvSpPr>
          <p:cNvPr id="130" name="Google Shape;130;p2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rtl="0" algn="l">
              <a:lnSpc>
                <a:spcPct val="120000"/>
              </a:lnSpc>
              <a:spcBef>
                <a:spcPts val="0"/>
              </a:spcBef>
              <a:spcAft>
                <a:spcPts val="0"/>
              </a:spcAft>
              <a:buSzPts val="1800"/>
              <a:buNone/>
            </a:pPr>
            <a:r>
              <a:t/>
            </a:r>
            <a:endParaRPr/>
          </a:p>
          <a:p>
            <a:pPr indent="0" lvl="0" marL="0" rtl="0" algn="l">
              <a:lnSpc>
                <a:spcPct val="120000"/>
              </a:lnSpc>
              <a:spcBef>
                <a:spcPts val="1600"/>
              </a:spcBef>
              <a:spcAft>
                <a:spcPts val="0"/>
              </a:spcAft>
              <a:buSzPts val="1800"/>
              <a:buNone/>
            </a:pPr>
            <a:r>
              <a:rPr lang="zh-CN"/>
              <a:t>Governance mechanisms in managing contradictions of economic process:</a:t>
            </a:r>
            <a:endParaRPr/>
          </a:p>
          <a:p>
            <a:pPr indent="0" lvl="0" marL="0" rtl="0" algn="l">
              <a:lnSpc>
                <a:spcPct val="120000"/>
              </a:lnSpc>
              <a:spcBef>
                <a:spcPts val="1600"/>
              </a:spcBef>
              <a:spcAft>
                <a:spcPts val="0"/>
              </a:spcAft>
              <a:buSzPts val="1800"/>
              <a:buNone/>
            </a:pPr>
            <a:r>
              <a:rPr lang="zh-CN"/>
              <a:t>1、Hierarchies</a:t>
            </a:r>
            <a:endParaRPr/>
          </a:p>
          <a:p>
            <a:pPr indent="0" lvl="0" marL="0" rtl="0" algn="l">
              <a:lnSpc>
                <a:spcPct val="120000"/>
              </a:lnSpc>
              <a:spcBef>
                <a:spcPts val="1600"/>
              </a:spcBef>
              <a:spcAft>
                <a:spcPts val="0"/>
              </a:spcAft>
              <a:buSzPts val="1800"/>
              <a:buNone/>
            </a:pPr>
            <a:r>
              <a:rPr lang="zh-CN"/>
              <a:t>2、Markets</a:t>
            </a:r>
            <a:endParaRPr/>
          </a:p>
          <a:p>
            <a:pPr indent="0" lvl="0" marL="0" rtl="0" algn="l">
              <a:lnSpc>
                <a:spcPct val="120000"/>
              </a:lnSpc>
              <a:spcBef>
                <a:spcPts val="1600"/>
              </a:spcBef>
              <a:spcAft>
                <a:spcPts val="1600"/>
              </a:spcAft>
              <a:buSzPts val="1800"/>
              <a:buNone/>
            </a:pPr>
            <a:r>
              <a:rPr lang="zh-CN"/>
              <a:t>3、Communities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4" name="Shape 134"/>
        <p:cNvGrpSpPr/>
        <p:nvPr/>
      </p:nvGrpSpPr>
      <p:grpSpPr>
        <a:xfrm>
          <a:off x="0" y="0"/>
          <a:ext cx="0" cy="0"/>
          <a:chOff x="0" y="0"/>
          <a:chExt cx="0" cy="0"/>
        </a:xfrm>
      </p:grpSpPr>
      <p:sp>
        <p:nvSpPr>
          <p:cNvPr id="135" name="Google Shape;135;p21"/>
          <p:cNvSpPr txBox="1"/>
          <p:nvPr>
            <p:ph type="title"/>
          </p:nvPr>
        </p:nvSpPr>
        <p:spPr>
          <a:xfrm>
            <a:off x="311700" y="519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Clr>
                <a:schemeClr val="accent1"/>
              </a:buClr>
              <a:buSzPts val="2800"/>
              <a:buFont typeface="Rockwell"/>
              <a:buNone/>
            </a:pPr>
            <a:r>
              <a:rPr lang="zh-CN"/>
              <a:t>HIERARCHIES</a:t>
            </a:r>
            <a:endParaRPr/>
          </a:p>
        </p:txBody>
      </p:sp>
      <p:sp>
        <p:nvSpPr>
          <p:cNvPr id="136" name="Google Shape;136;p21"/>
          <p:cNvSpPr txBox="1"/>
          <p:nvPr>
            <p:ph idx="1" type="body"/>
          </p:nvPr>
        </p:nvSpPr>
        <p:spPr>
          <a:xfrm>
            <a:off x="311785" y="1177290"/>
            <a:ext cx="8520430" cy="3166745"/>
          </a:xfrm>
          <a:prstGeom prst="rect">
            <a:avLst/>
          </a:prstGeom>
          <a:noFill/>
          <a:ln>
            <a:noFill/>
          </a:ln>
        </p:spPr>
        <p:txBody>
          <a:bodyPr anchorCtr="0" anchor="t" bIns="91425" lIns="91425" spcFirstLastPara="1" rIns="91425" wrap="square" tIns="91425">
            <a:noAutofit/>
          </a:bodyPr>
          <a:lstStyle/>
          <a:p>
            <a:pPr indent="0" lvl="0" marL="0" rtl="0" algn="l">
              <a:lnSpc>
                <a:spcPct val="120000"/>
              </a:lnSpc>
              <a:spcBef>
                <a:spcPts val="0"/>
              </a:spcBef>
              <a:spcAft>
                <a:spcPts val="0"/>
              </a:spcAft>
              <a:buSzPts val="1800"/>
              <a:buNone/>
            </a:pPr>
            <a:r>
              <a:rPr lang="zh-CN" sz="2000"/>
              <a:t>Advantage:</a:t>
            </a:r>
            <a:endParaRPr/>
          </a:p>
          <a:p>
            <a:pPr indent="0" lvl="0" marL="0" rtl="0" algn="l">
              <a:lnSpc>
                <a:spcPct val="120000"/>
              </a:lnSpc>
              <a:spcBef>
                <a:spcPts val="1600"/>
              </a:spcBef>
              <a:spcAft>
                <a:spcPts val="0"/>
              </a:spcAft>
              <a:buSzPts val="1800"/>
              <a:buNone/>
            </a:pPr>
            <a:r>
              <a:rPr lang="zh-CN"/>
              <a:t>Attaining output legitimacy is the power to secure general acceptance and certain stability of outcomes.</a:t>
            </a:r>
            <a:endParaRPr/>
          </a:p>
          <a:p>
            <a:pPr indent="0" lvl="0" marL="0" rtl="0" algn="l">
              <a:lnSpc>
                <a:spcPct val="120000"/>
              </a:lnSpc>
              <a:spcBef>
                <a:spcPts val="1600"/>
              </a:spcBef>
              <a:spcAft>
                <a:spcPts val="0"/>
              </a:spcAft>
              <a:buSzPts val="1800"/>
              <a:buNone/>
            </a:pPr>
            <a:r>
              <a:t/>
            </a:r>
            <a:endParaRPr sz="2000"/>
          </a:p>
          <a:p>
            <a:pPr indent="0" lvl="0" marL="0" rtl="0" algn="l">
              <a:lnSpc>
                <a:spcPct val="120000"/>
              </a:lnSpc>
              <a:spcBef>
                <a:spcPts val="1600"/>
              </a:spcBef>
              <a:spcAft>
                <a:spcPts val="0"/>
              </a:spcAft>
              <a:buSzPts val="1800"/>
              <a:buNone/>
            </a:pPr>
            <a:r>
              <a:rPr lang="zh-CN" sz="2000"/>
              <a:t>Disadvantage:</a:t>
            </a:r>
            <a:endParaRPr/>
          </a:p>
          <a:p>
            <a:pPr indent="0" lvl="0" marL="0" rtl="0" algn="l">
              <a:lnSpc>
                <a:spcPct val="120000"/>
              </a:lnSpc>
              <a:spcBef>
                <a:spcPts val="1600"/>
              </a:spcBef>
              <a:spcAft>
                <a:spcPts val="0"/>
              </a:spcAft>
              <a:buSzPts val="1800"/>
              <a:buNone/>
            </a:pPr>
            <a:r>
              <a:rPr lang="zh-CN"/>
              <a:t>Democratic and Effective are suspectable.</a:t>
            </a:r>
            <a:endParaRPr/>
          </a:p>
          <a:p>
            <a:pPr indent="0" lvl="0" marL="0" rtl="0" algn="l">
              <a:lnSpc>
                <a:spcPct val="120000"/>
              </a:lnSpc>
              <a:spcBef>
                <a:spcPts val="1600"/>
              </a:spcBef>
              <a:spcAft>
                <a:spcPts val="1600"/>
              </a:spcAft>
              <a:buSzPts val="1800"/>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0" name="Shape 140"/>
        <p:cNvGrpSpPr/>
        <p:nvPr/>
      </p:nvGrpSpPr>
      <p:grpSpPr>
        <a:xfrm>
          <a:off x="0" y="0"/>
          <a:ext cx="0" cy="0"/>
          <a:chOff x="0" y="0"/>
          <a:chExt cx="0" cy="0"/>
        </a:xfrm>
      </p:grpSpPr>
      <p:sp>
        <p:nvSpPr>
          <p:cNvPr id="141" name="Google Shape;141;p2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Clr>
                <a:schemeClr val="accent1"/>
              </a:buClr>
              <a:buSzPts val="2800"/>
              <a:buFont typeface="Rockwell"/>
              <a:buNone/>
            </a:pPr>
            <a:r>
              <a:rPr lang="zh-CN"/>
              <a:t>MARKETS</a:t>
            </a:r>
            <a:endParaRPr/>
          </a:p>
        </p:txBody>
      </p:sp>
      <p:sp>
        <p:nvSpPr>
          <p:cNvPr id="142" name="Google Shape;142;p2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rtl="0" algn="l">
              <a:lnSpc>
                <a:spcPct val="120000"/>
              </a:lnSpc>
              <a:spcBef>
                <a:spcPts val="0"/>
              </a:spcBef>
              <a:spcAft>
                <a:spcPts val="0"/>
              </a:spcAft>
              <a:buSzPts val="1800"/>
              <a:buNone/>
            </a:pPr>
            <a:r>
              <a:rPr lang="zh-CN" sz="2000"/>
              <a:t>Advantage:</a:t>
            </a:r>
            <a:endParaRPr/>
          </a:p>
          <a:p>
            <a:pPr indent="0" lvl="0" marL="0" rtl="0" algn="l">
              <a:lnSpc>
                <a:spcPct val="120000"/>
              </a:lnSpc>
              <a:spcBef>
                <a:spcPts val="1600"/>
              </a:spcBef>
              <a:spcAft>
                <a:spcPts val="0"/>
              </a:spcAft>
              <a:buSzPts val="1800"/>
              <a:buNone/>
            </a:pPr>
            <a:r>
              <a:rPr lang="zh-CN"/>
              <a:t>Serving output legitimacy is usually attributed to their efficiency due to decentralised and non-formalised decision making under competition.</a:t>
            </a:r>
            <a:endParaRPr/>
          </a:p>
          <a:p>
            <a:pPr indent="0" lvl="0" marL="0" rtl="0" algn="l">
              <a:lnSpc>
                <a:spcPct val="120000"/>
              </a:lnSpc>
              <a:spcBef>
                <a:spcPts val="1600"/>
              </a:spcBef>
              <a:spcAft>
                <a:spcPts val="0"/>
              </a:spcAft>
              <a:buSzPts val="1800"/>
              <a:buNone/>
            </a:pPr>
            <a:r>
              <a:t/>
            </a:r>
            <a:endParaRPr/>
          </a:p>
          <a:p>
            <a:pPr indent="0" lvl="0" marL="0" rtl="0" algn="l">
              <a:lnSpc>
                <a:spcPct val="120000"/>
              </a:lnSpc>
              <a:spcBef>
                <a:spcPts val="1600"/>
              </a:spcBef>
              <a:spcAft>
                <a:spcPts val="0"/>
              </a:spcAft>
              <a:buSzPts val="1800"/>
              <a:buNone/>
            </a:pPr>
            <a:r>
              <a:rPr lang="zh-CN" sz="2000"/>
              <a:t>Disadvantage:</a:t>
            </a:r>
            <a:endParaRPr/>
          </a:p>
          <a:p>
            <a:pPr indent="0" lvl="0" marL="0" rtl="0" algn="l">
              <a:lnSpc>
                <a:spcPct val="120000"/>
              </a:lnSpc>
              <a:spcBef>
                <a:spcPts val="1600"/>
              </a:spcBef>
              <a:spcAft>
                <a:spcPts val="1600"/>
              </a:spcAft>
              <a:buSzPts val="1800"/>
              <a:buNone/>
            </a:pPr>
            <a:r>
              <a:rPr lang="zh-CN"/>
              <a:t>Fail to provide equal access and to produce socially desired results.</a:t>
            </a:r>
            <a:endParaRPr/>
          </a:p>
        </p:txBody>
      </p:sp>
    </p:spTree>
  </p:cSld>
  <p:clrMapOvr>
    <a:masterClrMapping/>
  </p:clrMapOvr>
</p:sld>
</file>

<file path=ppt/theme/theme1.xml><?xml version="1.0" encoding="utf-8"?>
<a:theme xmlns:a="http://schemas.openxmlformats.org/drawingml/2006/main" xmlns:r="http://schemas.openxmlformats.org/officeDocument/2006/relationships" name="Gallery">
  <a:themeElements>
    <a:clrScheme name="Gallery">
      <a:dk1>
        <a:srgbClr val="000000"/>
      </a:dk1>
      <a:lt1>
        <a:srgbClr val="FFFFFF"/>
      </a:lt1>
      <a:dk2>
        <a:srgbClr val="454545"/>
      </a:dk2>
      <a:lt2>
        <a:srgbClr val="DFD9D5"/>
      </a:lt2>
      <a:accent1>
        <a:srgbClr val="FB8C29"/>
      </a:accent1>
      <a:accent2>
        <a:srgbClr val="F2C351"/>
      </a:accent2>
      <a:accent3>
        <a:srgbClr val="D0CBA5"/>
      </a:accent3>
      <a:accent4>
        <a:srgbClr val="A2C476"/>
      </a:accent4>
      <a:accent5>
        <a:srgbClr val="57C293"/>
      </a:accent5>
      <a:accent6>
        <a:srgbClr val="06BFDE"/>
      </a:accent6>
      <a:hlink>
        <a:srgbClr val="FBAE29"/>
      </a:hlink>
      <a:folHlink>
        <a:srgbClr val="EDC47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